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82" r:id="rId2"/>
    <p:sldId id="257" r:id="rId3"/>
    <p:sldId id="351" r:id="rId4"/>
    <p:sldId id="258" r:id="rId5"/>
    <p:sldId id="277" r:id="rId6"/>
    <p:sldId id="385" r:id="rId7"/>
    <p:sldId id="259" r:id="rId8"/>
    <p:sldId id="270" r:id="rId9"/>
    <p:sldId id="384" r:id="rId10"/>
    <p:sldId id="262" r:id="rId11"/>
    <p:sldId id="352" r:id="rId12"/>
    <p:sldId id="287" r:id="rId13"/>
    <p:sldId id="264" r:id="rId14"/>
    <p:sldId id="265" r:id="rId15"/>
    <p:sldId id="266" r:id="rId16"/>
    <p:sldId id="267" r:id="rId17"/>
    <p:sldId id="271" r:id="rId18"/>
    <p:sldId id="304" r:id="rId19"/>
    <p:sldId id="272" r:id="rId20"/>
    <p:sldId id="273" r:id="rId21"/>
    <p:sldId id="274" r:id="rId22"/>
    <p:sldId id="281" r:id="rId23"/>
    <p:sldId id="361" r:id="rId24"/>
    <p:sldId id="286" r:id="rId25"/>
    <p:sldId id="350" r:id="rId26"/>
    <p:sldId id="280" r:id="rId27"/>
    <p:sldId id="300" r:id="rId28"/>
    <p:sldId id="383" r:id="rId29"/>
    <p:sldId id="291" r:id="rId30"/>
    <p:sldId id="294" r:id="rId31"/>
    <p:sldId id="303" r:id="rId32"/>
    <p:sldId id="302" r:id="rId33"/>
    <p:sldId id="290" r:id="rId34"/>
    <p:sldId id="298" r:id="rId35"/>
    <p:sldId id="360" r:id="rId36"/>
    <p:sldId id="307" r:id="rId37"/>
    <p:sldId id="308" r:id="rId38"/>
    <p:sldId id="292" r:id="rId39"/>
    <p:sldId id="309" r:id="rId40"/>
    <p:sldId id="310" r:id="rId41"/>
    <p:sldId id="311" r:id="rId42"/>
    <p:sldId id="328" r:id="rId43"/>
    <p:sldId id="354" r:id="rId44"/>
    <p:sldId id="358" r:id="rId45"/>
    <p:sldId id="312" r:id="rId46"/>
    <p:sldId id="381" r:id="rId47"/>
    <p:sldId id="380" r:id="rId48"/>
    <p:sldId id="379" r:id="rId49"/>
    <p:sldId id="319" r:id="rId50"/>
    <p:sldId id="314" r:id="rId51"/>
    <p:sldId id="327" r:id="rId52"/>
    <p:sldId id="359" r:id="rId53"/>
    <p:sldId id="363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8" r:id="rId67"/>
    <p:sldId id="377" r:id="rId68"/>
    <p:sldId id="386" r:id="rId69"/>
    <p:sldId id="36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1533B691-9111-49E2-89B7-787BC018103E}">
          <p14:sldIdLst>
            <p14:sldId id="282"/>
            <p14:sldId id="257"/>
            <p14:sldId id="351"/>
            <p14:sldId id="258"/>
            <p14:sldId id="277"/>
            <p14:sldId id="385"/>
            <p14:sldId id="259"/>
            <p14:sldId id="270"/>
            <p14:sldId id="384"/>
            <p14:sldId id="262"/>
            <p14:sldId id="352"/>
            <p14:sldId id="287"/>
            <p14:sldId id="264"/>
            <p14:sldId id="265"/>
            <p14:sldId id="266"/>
            <p14:sldId id="267"/>
            <p14:sldId id="271"/>
            <p14:sldId id="304"/>
            <p14:sldId id="272"/>
            <p14:sldId id="273"/>
            <p14:sldId id="274"/>
            <p14:sldId id="281"/>
            <p14:sldId id="361"/>
            <p14:sldId id="286"/>
            <p14:sldId id="350"/>
            <p14:sldId id="280"/>
            <p14:sldId id="300"/>
            <p14:sldId id="383"/>
            <p14:sldId id="291"/>
            <p14:sldId id="294"/>
            <p14:sldId id="303"/>
            <p14:sldId id="302"/>
            <p14:sldId id="290"/>
            <p14:sldId id="298"/>
            <p14:sldId id="360"/>
            <p14:sldId id="307"/>
            <p14:sldId id="308"/>
            <p14:sldId id="292"/>
            <p14:sldId id="309"/>
            <p14:sldId id="310"/>
            <p14:sldId id="311"/>
            <p14:sldId id="328"/>
            <p14:sldId id="354"/>
            <p14:sldId id="358"/>
            <p14:sldId id="312"/>
            <p14:sldId id="381"/>
            <p14:sldId id="380"/>
            <p14:sldId id="379"/>
            <p14:sldId id="319"/>
            <p14:sldId id="314"/>
            <p14:sldId id="327"/>
            <p14:sldId id="359"/>
            <p14:sldId id="36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8"/>
            <p14:sldId id="377"/>
            <p14:sldId id="386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2CA090-7D1B-0C83-072A-31D09A6BE238}" name="Francisco António Lisboa Guarda" initials="FG" userId="S::2201675@my.ipleiria.pt::90b98ad4-6058-46dd-9132-d3cb1d9a4b5f" providerId="AD"/>
  <p188:author id="{0E53A7E2-184B-D74A-D157-24869873B353}" name="Samuel Domingos Lourenço" initials="SL" userId="S::2200904@my.ipleiria.pt::aa7018a1-75c9-40b9-a032-be33dca576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3300"/>
    <a:srgbClr val="FFC000"/>
    <a:srgbClr val="ED7D31"/>
    <a:srgbClr val="FFFFFF"/>
    <a:srgbClr val="5B9BD5"/>
    <a:srgbClr val="954ECA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22C94-884E-5EDC-2256-CF42FEF93C84}" v="20" dt="2022-12-18T07:57:23.448"/>
    <p1510:client id="{01359650-8BC0-92ED-6A65-AC4D44305184}" v="1" dt="2023-02-25T06:13:41.622"/>
    <p1510:client id="{05AB295F-36DE-FD23-86D7-7A1B82C34D1E}" v="4" dt="2023-01-16T13:53:48.979"/>
    <p1510:client id="{0C03DD2D-C74F-45E5-AC12-00965DD53DBC}" v="106" dt="2022-12-15T14:50:00.037"/>
    <p1510:client id="{1839F7EF-3275-804F-A798-40582ABA1835}" v="7" dt="2023-01-05T11:23:00.275"/>
    <p1510:client id="{21A23327-3CA0-400A-3D74-2489FE2B3D50}" v="5" dt="2023-01-09T15:16:57.176"/>
    <p1510:client id="{21A9BBA8-DE45-850B-BF72-37504FD1A8DF}" v="46" dt="2022-12-21T12:06:29.372"/>
    <p1510:client id="{24998ABE-FE7C-CAFB-211B-884FC28FF16C}" v="228" dt="2023-01-16T11:50:24.947"/>
    <p1510:client id="{2C8100C7-3A01-C752-E3B9-3F8F7633BA3F}" v="164" dt="2022-12-22T10:43:48.759"/>
    <p1510:client id="{30836F5B-D76F-B4F3-D373-3D4B2B87E4A7}" v="11" dt="2023-03-03T22:18:36.828"/>
    <p1510:client id="{3DA500E3-2EA1-5C23-89F6-4928FFBE28FA}" v="173" dt="2022-12-18T06:41:51.702"/>
    <p1510:client id="{47329A16-607B-9CB8-736F-B1E722EC0BAC}" v="204" dt="2023-01-16T16:13:42.534"/>
    <p1510:client id="{5ADA5F20-EDB4-86E5-F950-57BF011BAFE2}" v="1" dt="2022-12-15T07:34:25.024"/>
    <p1510:client id="{5E63E173-370D-5549-F9D5-13693BE1B8C0}" v="238" dt="2022-12-15T09:55:57.817"/>
    <p1510:client id="{67C638A2-5818-4AA4-27A5-ABECEC20C4F3}" v="70" dt="2022-12-15T09:09:55.941"/>
    <p1510:client id="{9020D2D0-4A8C-6720-1D65-AD5081A63795}" v="37" dt="2023-02-26T03:05:17.652"/>
    <p1510:client id="{9502C223-9EDA-0ECF-2EB0-AA3E92C504F7}" v="9" dt="2023-01-16T16:44:56.375"/>
    <p1510:client id="{A88FD914-097A-4B01-4938-103C1E697EC6}" v="7" dt="2023-02-20T14:27:22.745"/>
    <p1510:client id="{ADE2481F-BE12-D173-B06C-BFBAD153B534}" v="1" dt="2022-12-22T12:16:23.248"/>
    <p1510:client id="{C02C2D41-E654-B0FF-9474-6DF251DBD9A5}" v="9" dt="2022-12-15T07:36:05.926"/>
    <p1510:client id="{CABCCC05-F2C6-DC26-44C9-677ECD6767AB}" v="123" dt="2022-12-15T10:45:57.864"/>
    <p1510:client id="{D08C1B71-54D7-20EB-F58B-7A14DB774D49}" v="1" dt="2023-02-23T20:33:18.029"/>
    <p1510:client id="{D30EBF67-6806-7C71-A295-07218CA4EE11}" v="529" dt="2022-12-15T12:12:49.028"/>
    <p1510:client id="{D9019680-D20E-48B9-E50C-03595733AA1F}" v="110" dt="2023-02-20T13:58:29.884"/>
    <p1510:client id="{E6451C5F-543A-1113-FFB3-03E11FEC5521}" v="16" dt="2022-12-22T13:12:43.048"/>
    <p1510:client id="{E685C72C-BA94-5BFB-1A2B-68D608E0011A}" v="80" dt="2023-01-16T01:20:09.537"/>
    <p1510:client id="{E68811CC-907A-27CA-4D9E-E174642169C7}" v="196" dt="2023-03-04T16:54:42.849"/>
    <p1510:client id="{E949753C-799E-8BAD-AACF-AA4F13431ED7}" v="50" dt="2023-02-02T13:00:44.084"/>
    <p1510:client id="{EAD09086-2AE0-A0DB-5ACC-85A842064949}" v="1561" dt="2022-12-22T12:35:57.571"/>
    <p1510:client id="{ECC91998-C012-DAF9-AC19-E5C1FDDFE217}" v="195" dt="2022-12-28T19:00:3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3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ntónio Lisboa Guarda" userId="S::2201675@my.ipleiria.pt::90b98ad4-6058-46dd-9132-d3cb1d9a4b5f" providerId="AD" clId="Web-{7D339149-C1E4-3F22-97F4-050C4133CD5B}"/>
    <pc:docChg chg="modSld">
      <pc:chgData name="Francisco António Lisboa Guarda" userId="S::2201675@my.ipleiria.pt::90b98ad4-6058-46dd-9132-d3cb1d9a4b5f" providerId="AD" clId="Web-{7D339149-C1E4-3F22-97F4-050C4133CD5B}" dt="2022-12-03T18:37:36.446" v="8" actId="1076"/>
      <pc:docMkLst>
        <pc:docMk/>
      </pc:docMkLst>
      <pc:sldChg chg="modSp">
        <pc:chgData name="Francisco António Lisboa Guarda" userId="S::2201675@my.ipleiria.pt::90b98ad4-6058-46dd-9132-d3cb1d9a4b5f" providerId="AD" clId="Web-{7D339149-C1E4-3F22-97F4-050C4133CD5B}" dt="2022-12-03T18:37:10.695" v="3" actId="1076"/>
        <pc:sldMkLst>
          <pc:docMk/>
          <pc:sldMk cId="3739243721" sldId="315"/>
        </pc:sldMkLst>
        <pc:spChg chg="mod">
          <ac:chgData name="Francisco António Lisboa Guarda" userId="S::2201675@my.ipleiria.pt::90b98ad4-6058-46dd-9132-d3cb1d9a4b5f" providerId="AD" clId="Web-{7D339149-C1E4-3F22-97F4-050C4133CD5B}" dt="2022-12-03T18:37:08.351" v="2" actId="14100"/>
          <ac:spMkLst>
            <pc:docMk/>
            <pc:sldMk cId="3739243721" sldId="315"/>
            <ac:spMk id="17" creationId="{70A94812-2C61-6D9E-06F3-A10873C0B5D8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10.695" v="3" actId="1076"/>
          <ac:spMkLst>
            <pc:docMk/>
            <pc:sldMk cId="3739243721" sldId="315"/>
            <ac:spMk id="18" creationId="{81D98B3C-84E1-6FE2-F01C-08F5EDDB0082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26.352" v="6" actId="1076"/>
        <pc:sldMkLst>
          <pc:docMk/>
          <pc:sldMk cId="2839635595" sldId="316"/>
        </pc:sldMkLst>
        <pc:spChg chg="mod">
          <ac:chgData name="Francisco António Lisboa Guarda" userId="S::2201675@my.ipleiria.pt::90b98ad4-6058-46dd-9132-d3cb1d9a4b5f" providerId="AD" clId="Web-{7D339149-C1E4-3F22-97F4-050C4133CD5B}" dt="2022-12-03T18:37:24.461" v="5" actId="14100"/>
          <ac:spMkLst>
            <pc:docMk/>
            <pc:sldMk cId="2839635595" sldId="316"/>
            <ac:spMk id="13" creationId="{5ABA0E88-F935-2122-F20C-F32E23470033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26.352" v="6" actId="1076"/>
          <ac:spMkLst>
            <pc:docMk/>
            <pc:sldMk cId="2839635595" sldId="316"/>
            <ac:spMk id="14" creationId="{06A2A0AF-ADD6-8EDD-4FCF-67AB0DC11C3B}"/>
          </ac:spMkLst>
        </pc:spChg>
      </pc:sldChg>
      <pc:sldChg chg="modSp">
        <pc:chgData name="Francisco António Lisboa Guarda" userId="S::2201675@my.ipleiria.pt::90b98ad4-6058-46dd-9132-d3cb1d9a4b5f" providerId="AD" clId="Web-{7D339149-C1E4-3F22-97F4-050C4133CD5B}" dt="2022-12-03T18:37:36.446" v="8" actId="1076"/>
        <pc:sldMkLst>
          <pc:docMk/>
          <pc:sldMk cId="3538859984" sldId="318"/>
        </pc:sldMkLst>
        <pc:spChg chg="mod">
          <ac:chgData name="Francisco António Lisboa Guarda" userId="S::2201675@my.ipleiria.pt::90b98ad4-6058-46dd-9132-d3cb1d9a4b5f" providerId="AD" clId="Web-{7D339149-C1E4-3F22-97F4-050C4133CD5B}" dt="2022-12-03T18:37:33.617" v="7" actId="14100"/>
          <ac:spMkLst>
            <pc:docMk/>
            <pc:sldMk cId="3538859984" sldId="318"/>
            <ac:spMk id="15" creationId="{154CA55A-CD50-C7B1-60C6-E9EC5A4A45B9}"/>
          </ac:spMkLst>
        </pc:spChg>
        <pc:spChg chg="mod">
          <ac:chgData name="Francisco António Lisboa Guarda" userId="S::2201675@my.ipleiria.pt::90b98ad4-6058-46dd-9132-d3cb1d9a4b5f" providerId="AD" clId="Web-{7D339149-C1E4-3F22-97F4-050C4133CD5B}" dt="2022-12-03T18:37:36.446" v="8" actId="1076"/>
          <ac:spMkLst>
            <pc:docMk/>
            <pc:sldMk cId="3538859984" sldId="318"/>
            <ac:spMk id="16" creationId="{E05C1D6B-A507-BC0D-00B0-F67261A74786}"/>
          </ac:spMkLst>
        </pc:spChg>
      </pc:sldChg>
    </pc:docChg>
  </pc:docChgLst>
  <pc:docChgLst>
    <pc:chgData name="Francisco António Lisboa Guarda" userId="90b98ad4-6058-46dd-9132-d3cb1d9a4b5f" providerId="ADAL" clId="{0C03DD2D-C74F-45E5-AC12-00965DD53DBC}"/>
    <pc:docChg chg="undo custSel addSld delSld modSld sldOrd">
      <pc:chgData name="Francisco António Lisboa Guarda" userId="90b98ad4-6058-46dd-9132-d3cb1d9a4b5f" providerId="ADAL" clId="{0C03DD2D-C74F-45E5-AC12-00965DD53DBC}" dt="2022-12-15T14:50:00.037" v="210" actId="20577"/>
      <pc:docMkLst>
        <pc:docMk/>
      </pc:docMkLst>
      <pc:sldChg chg="modNotesTx">
        <pc:chgData name="Francisco António Lisboa Guarda" userId="90b98ad4-6058-46dd-9132-d3cb1d9a4b5f" providerId="ADAL" clId="{0C03DD2D-C74F-45E5-AC12-00965DD53DBC}" dt="2022-12-15T14:33:09.554" v="21" actId="20577"/>
        <pc:sldMkLst>
          <pc:docMk/>
          <pc:sldMk cId="4040747173" sldId="286"/>
        </pc:sldMkLst>
      </pc:sldChg>
      <pc:sldChg chg="modSp del mod">
        <pc:chgData name="Francisco António Lisboa Guarda" userId="90b98ad4-6058-46dd-9132-d3cb1d9a4b5f" providerId="ADAL" clId="{0C03DD2D-C74F-45E5-AC12-00965DD53DBC}" dt="2022-12-15T14:38:55.368" v="84" actId="47"/>
        <pc:sldMkLst>
          <pc:docMk/>
          <pc:sldMk cId="3912246355" sldId="289"/>
        </pc:sldMkLst>
        <pc:spChg chg="mod">
          <ac:chgData name="Francisco António Lisboa Guarda" userId="90b98ad4-6058-46dd-9132-d3cb1d9a4b5f" providerId="ADAL" clId="{0C03DD2D-C74F-45E5-AC12-00965DD53DBC}" dt="2022-12-15T14:36:14.451" v="31" actId="21"/>
          <ac:spMkLst>
            <pc:docMk/>
            <pc:sldMk cId="3912246355" sldId="289"/>
            <ac:spMk id="7" creationId="{57FD49F6-A504-3EF1-05CA-DC3C04771A66}"/>
          </ac:spMkLst>
        </pc:spChg>
      </pc:sldChg>
      <pc:sldChg chg="addSp delSp modSp mod">
        <pc:chgData name="Francisco António Lisboa Guarda" userId="90b98ad4-6058-46dd-9132-d3cb1d9a4b5f" providerId="ADAL" clId="{0C03DD2D-C74F-45E5-AC12-00965DD53DBC}" dt="2022-12-15T14:38:46.834" v="83" actId="14100"/>
        <pc:sldMkLst>
          <pc:docMk/>
          <pc:sldMk cId="3155513925" sldId="290"/>
        </pc:sldMkLst>
        <pc:spChg chg="mod">
          <ac:chgData name="Francisco António Lisboa Guarda" userId="90b98ad4-6058-46dd-9132-d3cb1d9a4b5f" providerId="ADAL" clId="{0C03DD2D-C74F-45E5-AC12-00965DD53DBC}" dt="2022-12-15T14:38:46.834" v="83" actId="14100"/>
          <ac:spMkLst>
            <pc:docMk/>
            <pc:sldMk cId="3155513925" sldId="290"/>
            <ac:spMk id="2" creationId="{7BA41E61-8456-540F-A8DE-8EF4162CA450}"/>
          </ac:spMkLst>
        </pc:spChg>
        <pc:spChg chg="add del mod">
          <ac:chgData name="Francisco António Lisboa Guarda" userId="90b98ad4-6058-46dd-9132-d3cb1d9a4b5f" providerId="ADAL" clId="{0C03DD2D-C74F-45E5-AC12-00965DD53DBC}" dt="2022-12-15T14:38:21.945" v="68" actId="478"/>
          <ac:spMkLst>
            <pc:docMk/>
            <pc:sldMk cId="3155513925" sldId="290"/>
            <ac:spMk id="4" creationId="{0C4C75B9-D92A-32A0-10DD-C1D61E94535F}"/>
          </ac:spMkLst>
        </pc:spChg>
        <pc:spChg chg="mod">
          <ac:chgData name="Francisco António Lisboa Guarda" userId="90b98ad4-6058-46dd-9132-d3cb1d9a4b5f" providerId="ADAL" clId="{0C03DD2D-C74F-45E5-AC12-00965DD53DBC}" dt="2022-12-15T14:37:33.626" v="61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 mod ord">
        <pc:chgData name="Francisco António Lisboa Guarda" userId="90b98ad4-6058-46dd-9132-d3cb1d9a4b5f" providerId="ADAL" clId="{0C03DD2D-C74F-45E5-AC12-00965DD53DBC}" dt="2022-12-15T14:41:32.871" v="98" actId="20577"/>
        <pc:sldMkLst>
          <pc:docMk/>
          <pc:sldMk cId="3165228831" sldId="298"/>
        </pc:sldMkLst>
        <pc:spChg chg="mod">
          <ac:chgData name="Francisco António Lisboa Guarda" userId="90b98ad4-6058-46dd-9132-d3cb1d9a4b5f" providerId="ADAL" clId="{0C03DD2D-C74F-45E5-AC12-00965DD53DBC}" dt="2022-12-15T14:41:32.871" v="98" actId="20577"/>
          <ac:spMkLst>
            <pc:docMk/>
            <pc:sldMk cId="3165228831" sldId="298"/>
            <ac:spMk id="3" creationId="{23CC677F-4287-72D6-43B0-3F0C89309D03}"/>
          </ac:spMkLst>
        </pc:spChg>
      </pc:sldChg>
      <pc:sldChg chg="ord">
        <pc:chgData name="Francisco António Lisboa Guarda" userId="90b98ad4-6058-46dd-9132-d3cb1d9a4b5f" providerId="ADAL" clId="{0C03DD2D-C74F-45E5-AC12-00965DD53DBC}" dt="2022-12-15T14:35:45.765" v="29"/>
        <pc:sldMkLst>
          <pc:docMk/>
          <pc:sldMk cId="2762619514" sldId="302"/>
        </pc:sldMkLst>
      </pc:sldChg>
      <pc:sldChg chg="modSp mod ord">
        <pc:chgData name="Francisco António Lisboa Guarda" userId="90b98ad4-6058-46dd-9132-d3cb1d9a4b5f" providerId="ADAL" clId="{0C03DD2D-C74F-45E5-AC12-00965DD53DBC}" dt="2022-12-15T14:39:16.640" v="96" actId="20577"/>
        <pc:sldMkLst>
          <pc:docMk/>
          <pc:sldMk cId="3320789378" sldId="303"/>
        </pc:sldMkLst>
        <pc:spChg chg="mod">
          <ac:chgData name="Francisco António Lisboa Guarda" userId="90b98ad4-6058-46dd-9132-d3cb1d9a4b5f" providerId="ADAL" clId="{0C03DD2D-C74F-45E5-AC12-00965DD53DBC}" dt="2022-12-15T14:39:16.640" v="96" actId="20577"/>
          <ac:spMkLst>
            <pc:docMk/>
            <pc:sldMk cId="3320789378" sldId="303"/>
            <ac:spMk id="6" creationId="{D551BB03-9471-DCB2-3788-2BE758C8DD7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5:24.610" v="206"/>
        <pc:sldMkLst>
          <pc:docMk/>
          <pc:sldMk cId="674760689" sldId="307"/>
        </pc:sldMkLst>
        <pc:spChg chg="mod">
          <ac:chgData name="Francisco António Lisboa Guarda" userId="90b98ad4-6058-46dd-9132-d3cb1d9a4b5f" providerId="ADAL" clId="{0C03DD2D-C74F-45E5-AC12-00965DD53DBC}" dt="2022-12-15T14:45:24.610" v="206"/>
          <ac:spMkLst>
            <pc:docMk/>
            <pc:sldMk cId="674760689" sldId="307"/>
            <ac:spMk id="3" creationId="{6DBBED10-F6E9-AF12-2DD3-51094D5A8742}"/>
          </ac:spMkLst>
        </pc:spChg>
      </pc:sldChg>
      <pc:sldChg chg="modSp">
        <pc:chgData name="Francisco António Lisboa Guarda" userId="90b98ad4-6058-46dd-9132-d3cb1d9a4b5f" providerId="ADAL" clId="{0C03DD2D-C74F-45E5-AC12-00965DD53DBC}" dt="2022-12-15T14:50:00.037" v="210" actId="20577"/>
        <pc:sldMkLst>
          <pc:docMk/>
          <pc:sldMk cId="2262944255" sldId="314"/>
        </pc:sldMkLst>
        <pc:spChg chg="mod">
          <ac:chgData name="Francisco António Lisboa Guarda" userId="90b98ad4-6058-46dd-9132-d3cb1d9a4b5f" providerId="ADAL" clId="{0C03DD2D-C74F-45E5-AC12-00965DD53DBC}" dt="2022-12-15T14:50:00.037" v="210" actId="20577"/>
          <ac:spMkLst>
            <pc:docMk/>
            <pc:sldMk cId="2262944255" sldId="314"/>
            <ac:spMk id="8" creationId="{86107B5E-E0ED-375A-9D1C-93A1CFF53BCD}"/>
          </ac:spMkLst>
        </pc:spChg>
      </pc:sldChg>
      <pc:sldChg chg="modSp mod">
        <pc:chgData name="Francisco António Lisboa Guarda" userId="90b98ad4-6058-46dd-9132-d3cb1d9a4b5f" providerId="ADAL" clId="{0C03DD2D-C74F-45E5-AC12-00965DD53DBC}" dt="2022-12-15T14:48:41.552" v="208" actId="1036"/>
        <pc:sldMkLst>
          <pc:docMk/>
          <pc:sldMk cId="1188340860" sldId="319"/>
        </pc:sldMkLst>
        <pc:spChg chg="mod">
          <ac:chgData name="Francisco António Lisboa Guarda" userId="90b98ad4-6058-46dd-9132-d3cb1d9a4b5f" providerId="ADAL" clId="{0C03DD2D-C74F-45E5-AC12-00965DD53DBC}" dt="2022-12-15T14:48:41.552" v="208" actId="1036"/>
          <ac:spMkLst>
            <pc:docMk/>
            <pc:sldMk cId="1188340860" sldId="319"/>
            <ac:spMk id="4" creationId="{B6869123-974B-0042-C0E5-610699D4E475}"/>
          </ac:spMkLst>
        </pc:spChg>
      </pc:sldChg>
      <pc:sldChg chg="modSp add mod">
        <pc:chgData name="Francisco António Lisboa Guarda" userId="90b98ad4-6058-46dd-9132-d3cb1d9a4b5f" providerId="ADAL" clId="{0C03DD2D-C74F-45E5-AC12-00965DD53DBC}" dt="2022-12-15T14:36:48.423" v="58" actId="6549"/>
        <pc:sldMkLst>
          <pc:docMk/>
          <pc:sldMk cId="2716644782" sldId="350"/>
        </pc:sldMkLst>
        <pc:spChg chg="mod">
          <ac:chgData name="Francisco António Lisboa Guarda" userId="90b98ad4-6058-46dd-9132-d3cb1d9a4b5f" providerId="ADAL" clId="{0C03DD2D-C74F-45E5-AC12-00965DD53DBC}" dt="2022-12-15T14:36:48.423" v="58" actId="6549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Francisco António Lisboa Guarda" userId="90b98ad4-6058-46dd-9132-d3cb1d9a4b5f" providerId="ADAL" clId="{0C03DD2D-C74F-45E5-AC12-00965DD53DBC}" dt="2022-12-15T14:36:30.909" v="34"/>
          <ac:spMkLst>
            <pc:docMk/>
            <pc:sldMk cId="2716644782" sldId="350"/>
            <ac:spMk id="5" creationId="{A0C00BC6-7E69-EC1F-E1FF-8BB5D85E6FE7}"/>
          </ac:spMkLst>
        </pc:spChg>
      </pc:sldChg>
    </pc:docChg>
  </pc:docChgLst>
  <pc:docChgLst>
    <pc:chgData name="Samuel Domingos Lourenço" userId="S::2200904@my.ipleiria.pt::aa7018a1-75c9-40b9-a032-be33dca576d6" providerId="AD" clId="Web-{7931B3B6-9739-4E64-BACE-D7F39CBB3CF8}"/>
    <pc:docChg chg="addSld delSld modSld">
      <pc:chgData name="Samuel Domingos Lourenço" userId="S::2200904@my.ipleiria.pt::aa7018a1-75c9-40b9-a032-be33dca576d6" providerId="AD" clId="Web-{7931B3B6-9739-4E64-BACE-D7F39CBB3CF8}" dt="2022-12-12T11:48:03.391" v="500"/>
      <pc:docMkLst>
        <pc:docMk/>
      </pc:docMkLst>
      <pc:sldChg chg="addSp modSp">
        <pc:chgData name="Samuel Domingos Lourenço" userId="S::2200904@my.ipleiria.pt::aa7018a1-75c9-40b9-a032-be33dca576d6" providerId="AD" clId="Web-{7931B3B6-9739-4E64-BACE-D7F39CBB3CF8}" dt="2022-12-12T11:22:08.132" v="67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7931B3B6-9739-4E64-BACE-D7F39CBB3CF8}" dt="2022-12-12T09:48:23.599" v="15" actId="14100"/>
          <ac:spMkLst>
            <pc:docMk/>
            <pc:sldMk cId="3830190815" sldId="341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22:08.132" v="67" actId="20577"/>
          <ac:spMkLst>
            <pc:docMk/>
            <pc:sldMk cId="3830190815" sldId="341"/>
            <ac:spMk id="6" creationId="{56D96A4A-CF64-7230-FCB4-EB0EE23FB5F6}"/>
          </ac:spMkLst>
        </pc:spChg>
        <pc:picChg chg="add mod">
          <ac:chgData name="Samuel Domingos Lourenço" userId="S::2200904@my.ipleiria.pt::aa7018a1-75c9-40b9-a032-be33dca576d6" providerId="AD" clId="Web-{7931B3B6-9739-4E64-BACE-D7F39CBB3CF8}" dt="2022-12-12T09:48:15.068" v="13" actId="1076"/>
          <ac:picMkLst>
            <pc:docMk/>
            <pc:sldMk cId="3830190815" sldId="341"/>
            <ac:picMk id="5" creationId="{EBBE4563-6722-72F6-6E88-985E3E3C1AE6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6:18.279" v="480" actId="1076"/>
        <pc:sldMkLst>
          <pc:docMk/>
          <pc:sldMk cId="2105226467" sldId="342"/>
        </pc:sldMkLst>
        <pc:spChg chg="mod">
          <ac:chgData name="Samuel Domingos Lourenço" userId="S::2200904@my.ipleiria.pt::aa7018a1-75c9-40b9-a032-be33dca576d6" providerId="AD" clId="Web-{7931B3B6-9739-4E64-BACE-D7F39CBB3CF8}" dt="2022-12-12T11:46:18.279" v="480" actId="1076"/>
          <ac:spMkLst>
            <pc:docMk/>
            <pc:sldMk cId="2105226467" sldId="342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23:48.228" v="72"/>
          <ac:spMkLst>
            <pc:docMk/>
            <pc:sldMk cId="2105226467" sldId="342"/>
            <ac:spMk id="6" creationId="{56D96A4A-CF64-7230-FCB4-EB0EE23FB5F6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7:01.733" v="104" actId="20577"/>
          <ac:spMkLst>
            <pc:docMk/>
            <pc:sldMk cId="2105226467" sldId="342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19:46.863" v="17"/>
          <ac:picMkLst>
            <pc:docMk/>
            <pc:sldMk cId="2105226467" sldId="342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23:49.260" v="73"/>
          <ac:picMkLst>
            <pc:docMk/>
            <pc:sldMk cId="2105226467" sldId="342"/>
            <ac:picMk id="5" creationId="{EBBE4563-6722-72F6-6E88-985E3E3C1AE6}"/>
          </ac:picMkLst>
        </pc:picChg>
        <pc:picChg chg="add mod modCrop">
          <ac:chgData name="Samuel Domingos Lourenço" userId="S::2200904@my.ipleiria.pt::aa7018a1-75c9-40b9-a032-be33dca576d6" providerId="AD" clId="Web-{7931B3B6-9739-4E64-BACE-D7F39CBB3CF8}" dt="2022-12-12T11:39:38.659" v="233"/>
          <ac:picMkLst>
            <pc:docMk/>
            <pc:sldMk cId="2105226467" sldId="342"/>
            <ac:picMk id="7" creationId="{856EA90A-D561-BBC2-D6C0-DB3E2DCFAB81}"/>
          </ac:picMkLst>
        </pc:picChg>
        <pc:picChg chg="add del mod ord">
          <ac:chgData name="Samuel Domingos Lourenço" userId="S::2200904@my.ipleiria.pt::aa7018a1-75c9-40b9-a032-be33dca576d6" providerId="AD" clId="Web-{7931B3B6-9739-4E64-BACE-D7F39CBB3CF8}" dt="2022-12-12T11:39:29.690" v="231"/>
          <ac:picMkLst>
            <pc:docMk/>
            <pc:sldMk cId="2105226467" sldId="342"/>
            <ac:picMk id="11" creationId="{AFBC78A4-E074-8626-0CE0-E1AEA632E4B8}"/>
          </ac:picMkLst>
        </pc:picChg>
      </pc:sldChg>
      <pc:sldChg chg="modSp add del replId">
        <pc:chgData name="Samuel Domingos Lourenço" userId="S::2200904@my.ipleiria.pt::aa7018a1-75c9-40b9-a032-be33dca576d6" providerId="AD" clId="Web-{7931B3B6-9739-4E64-BACE-D7F39CBB3CF8}" dt="2022-12-12T11:46:39.326" v="481"/>
        <pc:sldMkLst>
          <pc:docMk/>
          <pc:sldMk cId="3434138919" sldId="343"/>
        </pc:sldMkLst>
        <pc:spChg chg="mod">
          <ac:chgData name="Samuel Domingos Lourenço" userId="S::2200904@my.ipleiria.pt::aa7018a1-75c9-40b9-a032-be33dca576d6" providerId="AD" clId="Web-{7931B3B6-9739-4E64-BACE-D7F39CBB3CF8}" dt="2022-12-12T11:28:35.908" v="110" actId="20577"/>
          <ac:spMkLst>
            <pc:docMk/>
            <pc:sldMk cId="3434138919" sldId="34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25:12.027" v="87" actId="20577"/>
          <ac:spMkLst>
            <pc:docMk/>
            <pc:sldMk cId="3434138919" sldId="343"/>
            <ac:spMk id="8" creationId="{D9F2626C-59A3-4F1D-D41F-CF8475FF5FF6}"/>
          </ac:spMkLst>
        </pc:spChg>
      </pc:sldChg>
      <pc:sldChg chg="addSp modSp add replId">
        <pc:chgData name="Samuel Domingos Lourenço" userId="S::2200904@my.ipleiria.pt::aa7018a1-75c9-40b9-a032-be33dca576d6" providerId="AD" clId="Web-{7931B3B6-9739-4E64-BACE-D7F39CBB3CF8}" dt="2022-12-12T11:46:10.435" v="478" actId="14100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7931B3B6-9739-4E64-BACE-D7F39CBB3CF8}" dt="2022-12-12T11:46:10.435" v="478" actId="14100"/>
          <ac:spMkLst>
            <pc:docMk/>
            <pc:sldMk cId="1406589065" sldId="34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7931B3B6-9739-4E64-BACE-D7F39CBB3CF8}" dt="2022-12-12T11:42:32.257" v="282" actId="20577"/>
          <ac:spMkLst>
            <pc:docMk/>
            <pc:sldMk cId="1406589065" sldId="344"/>
            <ac:spMk id="4" creationId="{25A120DF-7178-B80F-8710-6DFCBDC704FF}"/>
          </ac:spMkLst>
        </pc:spChg>
        <pc:spChg chg="mod">
          <ac:chgData name="Samuel Domingos Lourenço" userId="S::2200904@my.ipleiria.pt::aa7018a1-75c9-40b9-a032-be33dca576d6" providerId="AD" clId="Web-{7931B3B6-9739-4E64-BACE-D7F39CBB3CF8}" dt="2022-12-12T11:40:01.238" v="240" actId="20577"/>
          <ac:spMkLst>
            <pc:docMk/>
            <pc:sldMk cId="1406589065" sldId="34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7931B3B6-9739-4E64-BACE-D7F39CBB3CF8}" dt="2022-12-12T11:40:54.302" v="244" actId="1076"/>
          <ac:picMkLst>
            <pc:docMk/>
            <pc:sldMk cId="1406589065" sldId="344"/>
            <ac:picMk id="7" creationId="{856EA90A-D561-BBC2-D6C0-DB3E2DCFAB81}"/>
          </ac:picMkLst>
        </pc:picChg>
      </pc:sldChg>
      <pc:sldChg chg="addSp delSp modSp add replId">
        <pc:chgData name="Samuel Domingos Lourenço" userId="S::2200904@my.ipleiria.pt::aa7018a1-75c9-40b9-a032-be33dca576d6" providerId="AD" clId="Web-{7931B3B6-9739-4E64-BACE-D7F39CBB3CF8}" dt="2022-12-12T11:48:03.391" v="500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7931B3B6-9739-4E64-BACE-D7F39CBB3CF8}" dt="2022-12-12T11:47:44.609" v="499" actId="20577"/>
          <ac:spMkLst>
            <pc:docMk/>
            <pc:sldMk cId="3468030923" sldId="34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7931B3B6-9739-4E64-BACE-D7F39CBB3CF8}" dt="2022-12-12T11:47:25.780" v="489"/>
          <ac:spMkLst>
            <pc:docMk/>
            <pc:sldMk cId="3468030923" sldId="345"/>
            <ac:spMk id="6" creationId="{56D96A4A-CF64-7230-FCB4-EB0EE23FB5F6}"/>
          </ac:spMkLst>
        </pc:spChg>
        <pc:spChg chg="add del mod">
          <ac:chgData name="Samuel Domingos Lourenço" userId="S::2200904@my.ipleiria.pt::aa7018a1-75c9-40b9-a032-be33dca576d6" providerId="AD" clId="Web-{7931B3B6-9739-4E64-BACE-D7F39CBB3CF8}" dt="2022-12-12T11:47:23.155" v="488" actId="20577"/>
          <ac:spMkLst>
            <pc:docMk/>
            <pc:sldMk cId="3468030923" sldId="345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7931B3B6-9739-4E64-BACE-D7F39CBB3CF8}" dt="2022-12-12T11:48:03.391" v="500"/>
          <ac:picMkLst>
            <pc:docMk/>
            <pc:sldMk cId="3468030923" sldId="345"/>
            <ac:picMk id="4" creationId="{9147F969-3D18-F430-F2AD-FFFAE177674C}"/>
          </ac:picMkLst>
        </pc:picChg>
        <pc:picChg chg="del">
          <ac:chgData name="Samuel Domingos Lourenço" userId="S::2200904@my.ipleiria.pt::aa7018a1-75c9-40b9-a032-be33dca576d6" providerId="AD" clId="Web-{7931B3B6-9739-4E64-BACE-D7F39CBB3CF8}" dt="2022-12-12T11:47:26.655" v="490"/>
          <ac:picMkLst>
            <pc:docMk/>
            <pc:sldMk cId="3468030923" sldId="345"/>
            <ac:picMk id="5" creationId="{EBBE4563-6722-72F6-6E88-985E3E3C1AE6}"/>
          </ac:picMkLst>
        </pc:picChg>
      </pc:sldChg>
    </pc:docChg>
  </pc:docChgLst>
  <pc:docChgLst>
    <pc:chgData name="Samuel Domingos Lourenço" userId="S::2200904@my.ipleiria.pt::aa7018a1-75c9-40b9-a032-be33dca576d6" providerId="AD" clId="Web-{21A23327-3CA0-400A-3D74-2489FE2B3D50}"/>
    <pc:docChg chg="modSld">
      <pc:chgData name="Samuel Domingos Lourenço" userId="S::2200904@my.ipleiria.pt::aa7018a1-75c9-40b9-a032-be33dca576d6" providerId="AD" clId="Web-{21A23327-3CA0-400A-3D74-2489FE2B3D50}" dt="2023-01-09T15:16:57.176" v="3"/>
      <pc:docMkLst>
        <pc:docMk/>
      </pc:docMkLst>
      <pc:sldChg chg="modSp">
        <pc:chgData name="Samuel Domingos Lourenço" userId="S::2200904@my.ipleiria.pt::aa7018a1-75c9-40b9-a032-be33dca576d6" providerId="AD" clId="Web-{21A23327-3CA0-400A-3D74-2489FE2B3D50}" dt="2023-01-09T15:08:59.080" v="2" actId="20577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21A23327-3CA0-400A-3D74-2489FE2B3D50}" dt="2023-01-09T15:08:59.080" v="2" actId="20577"/>
          <ac:spMkLst>
            <pc:docMk/>
            <pc:sldMk cId="0" sldId="257"/>
            <ac:spMk id="5" creationId="{AC829841-18FA-425E-B1D9-83E77391BCFE}"/>
          </ac:spMkLst>
        </pc:spChg>
      </pc:sldChg>
      <pc:sldChg chg="modTransition">
        <pc:chgData name="Samuel Domingos Lourenço" userId="S::2200904@my.ipleiria.pt::aa7018a1-75c9-40b9-a032-be33dca576d6" providerId="AD" clId="Web-{21A23327-3CA0-400A-3D74-2489FE2B3D50}" dt="2023-01-09T15:16:57.176" v="3"/>
        <pc:sldMkLst>
          <pc:docMk/>
          <pc:sldMk cId="2002210243" sldId="281"/>
        </pc:sldMkLst>
      </pc:sldChg>
    </pc:docChg>
  </pc:docChgLst>
  <pc:docChgLst>
    <pc:chgData clId="Web-{30836F5B-D76F-B4F3-D373-3D4B2B87E4A7}"/>
    <pc:docChg chg="modSld">
      <pc:chgData name="" userId="" providerId="" clId="Web-{30836F5B-D76F-B4F3-D373-3D4B2B87E4A7}" dt="2023-03-03T22:18:09.358" v="0" actId="20577"/>
      <pc:docMkLst>
        <pc:docMk/>
      </pc:docMkLst>
      <pc:sldChg chg="modSp">
        <pc:chgData name="" userId="" providerId="" clId="Web-{30836F5B-D76F-B4F3-D373-3D4B2B87E4A7}" dt="2023-03-03T22:18:09.358" v="0" actId="20577"/>
        <pc:sldMkLst>
          <pc:docMk/>
          <pc:sldMk cId="882674010" sldId="258"/>
        </pc:sldMkLst>
        <pc:spChg chg="mod">
          <ac:chgData name="" userId="" providerId="" clId="Web-{30836F5B-D76F-B4F3-D373-3D4B2B87E4A7}" dt="2023-03-03T22:18:09.358" v="0" actId="20577"/>
          <ac:spMkLst>
            <pc:docMk/>
            <pc:sldMk cId="882674010" sldId="258"/>
            <ac:spMk id="6" creationId="{E4EE0675-ABE3-E9E9-2DF6-057639174548}"/>
          </ac:spMkLst>
        </pc:spChg>
      </pc:sldChg>
    </pc:docChg>
  </pc:docChgLst>
  <pc:docChgLst>
    <pc:chgData name="Samuel Domingos Lourenço" userId="S::2200904@my.ipleiria.pt::aa7018a1-75c9-40b9-a032-be33dca576d6" providerId="AD" clId="Web-{00E22C94-884E-5EDC-2256-CF42FEF93C84}"/>
    <pc:docChg chg="delSld modSection">
      <pc:chgData name="Samuel Domingos Lourenço" userId="S::2200904@my.ipleiria.pt::aa7018a1-75c9-40b9-a032-be33dca576d6" providerId="AD" clId="Web-{00E22C94-884E-5EDC-2256-CF42FEF93C84}" dt="2022-12-18T07:57:23.448" v="19"/>
      <pc:docMkLst>
        <pc:docMk/>
      </pc:docMkLst>
      <pc:sldChg chg="del">
        <pc:chgData name="Samuel Domingos Lourenço" userId="S::2200904@my.ipleiria.pt::aa7018a1-75c9-40b9-a032-be33dca576d6" providerId="AD" clId="Web-{00E22C94-884E-5EDC-2256-CF42FEF93C84}" dt="2022-12-18T07:57:23.448" v="18"/>
        <pc:sldMkLst>
          <pc:docMk/>
          <pc:sldMk cId="1712062357" sldId="32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7"/>
        <pc:sldMkLst>
          <pc:docMk/>
          <pc:sldMk cId="1658717543" sldId="32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6"/>
        <pc:sldMkLst>
          <pc:docMk/>
          <pc:sldMk cId="3346838884" sldId="32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5"/>
        <pc:sldMkLst>
          <pc:docMk/>
          <pc:sldMk cId="2887193920" sldId="326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4"/>
        <pc:sldMkLst>
          <pc:docMk/>
          <pc:sldMk cId="3935797188" sldId="33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3"/>
        <pc:sldMkLst>
          <pc:docMk/>
          <pc:sldMk cId="3188593138" sldId="33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0"/>
        <pc:sldMkLst>
          <pc:docMk/>
          <pc:sldMk cId="3994602438" sldId="33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1"/>
        <pc:sldMkLst>
          <pc:docMk/>
          <pc:sldMk cId="831903346" sldId="333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1"/>
        <pc:sldMkLst>
          <pc:docMk/>
          <pc:sldMk cId="3927122043" sldId="33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17" v="10"/>
        <pc:sldMkLst>
          <pc:docMk/>
          <pc:sldMk cId="56860501" sldId="33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9"/>
        <pc:sldMkLst>
          <pc:docMk/>
          <pc:sldMk cId="1932349039" sldId="337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8"/>
        <pc:sldMkLst>
          <pc:docMk/>
          <pc:sldMk cId="470244882" sldId="33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48" v="19"/>
        <pc:sldMkLst>
          <pc:docMk/>
          <pc:sldMk cId="308602568" sldId="339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33" v="12"/>
        <pc:sldMkLst>
          <pc:docMk/>
          <pc:sldMk cId="511462822" sldId="340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7"/>
        <pc:sldMkLst>
          <pc:docMk/>
          <pc:sldMk cId="3830190815" sldId="341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5"/>
        <pc:sldMkLst>
          <pc:docMk/>
          <pc:sldMk cId="2105226467" sldId="342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402" v="6"/>
        <pc:sldMkLst>
          <pc:docMk/>
          <pc:sldMk cId="1406589065" sldId="344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4"/>
        <pc:sldMkLst>
          <pc:docMk/>
          <pc:sldMk cId="3468030923" sldId="345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3"/>
        <pc:sldMkLst>
          <pc:docMk/>
          <pc:sldMk cId="736910545" sldId="348"/>
        </pc:sldMkLst>
      </pc:sldChg>
      <pc:sldChg chg="del">
        <pc:chgData name="Samuel Domingos Lourenço" userId="S::2200904@my.ipleiria.pt::aa7018a1-75c9-40b9-a032-be33dca576d6" providerId="AD" clId="Web-{00E22C94-884E-5EDC-2256-CF42FEF93C84}" dt="2022-12-18T07:57:23.386" v="2"/>
        <pc:sldMkLst>
          <pc:docMk/>
          <pc:sldMk cId="3672005391" sldId="349"/>
        </pc:sldMkLst>
      </pc:sldChg>
    </pc:docChg>
  </pc:docChgLst>
  <pc:docChgLst>
    <pc:chgData name="Samuel Domingos Lourenço" userId="S::2200904@my.ipleiria.pt::aa7018a1-75c9-40b9-a032-be33dca576d6" providerId="AD" clId="Web-{01359650-8BC0-92ED-6A65-AC4D44305184}"/>
    <pc:docChg chg="modSld">
      <pc:chgData name="Samuel Domingos Lourenço" userId="S::2200904@my.ipleiria.pt::aa7018a1-75c9-40b9-a032-be33dca576d6" providerId="AD" clId="Web-{01359650-8BC0-92ED-6A65-AC4D44305184}" dt="2023-02-25T06:13:41.622" v="0" actId="14100"/>
      <pc:docMkLst>
        <pc:docMk/>
      </pc:docMkLst>
      <pc:sldChg chg="modSp">
        <pc:chgData name="Samuel Domingos Lourenço" userId="S::2200904@my.ipleiria.pt::aa7018a1-75c9-40b9-a032-be33dca576d6" providerId="AD" clId="Web-{01359650-8BC0-92ED-6A65-AC4D44305184}" dt="2023-02-25T06:13:41.622" v="0" actId="14100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01359650-8BC0-92ED-6A65-AC4D44305184}" dt="2023-02-25T06:13:41.622" v="0" actId="14100"/>
          <ac:spMkLst>
            <pc:docMk/>
            <pc:sldMk cId="2608807508" sldId="277"/>
            <ac:spMk id="14" creationId="{0B1C0F1F-8DAD-C615-E88F-CACCBDE0B747}"/>
          </ac:spMkLst>
        </pc:spChg>
      </pc:sldChg>
    </pc:docChg>
  </pc:docChgLst>
  <pc:docChgLst>
    <pc:chgData name="Francisco António Lisboa Guarda" userId="S::2201675@my.ipleiria.pt::90b98ad4-6058-46dd-9132-d3cb1d9a4b5f" providerId="AD" clId="Web-{ADE2481F-BE12-D173-B06C-BFBAD153B534}"/>
    <pc:docChg chg="modSld">
      <pc:chgData name="Francisco António Lisboa Guarda" userId="S::2201675@my.ipleiria.pt::90b98ad4-6058-46dd-9132-d3cb1d9a4b5f" providerId="AD" clId="Web-{ADE2481F-BE12-D173-B06C-BFBAD153B534}" dt="2022-12-22T12:16:23.248" v="0" actId="14100"/>
      <pc:docMkLst>
        <pc:docMk/>
      </pc:docMkLst>
      <pc:sldChg chg="modSp">
        <pc:chgData name="Francisco António Lisboa Guarda" userId="S::2201675@my.ipleiria.pt::90b98ad4-6058-46dd-9132-d3cb1d9a4b5f" providerId="AD" clId="Web-{ADE2481F-BE12-D173-B06C-BFBAD153B534}" dt="2022-12-22T12:16:23.248" v="0" actId="14100"/>
        <pc:sldMkLst>
          <pc:docMk/>
          <pc:sldMk cId="2002210243" sldId="281"/>
        </pc:sldMkLst>
        <pc:cxnChg chg="mod">
          <ac:chgData name="Francisco António Lisboa Guarda" userId="S::2201675@my.ipleiria.pt::90b98ad4-6058-46dd-9132-d3cb1d9a4b5f" providerId="AD" clId="Web-{ADE2481F-BE12-D173-B06C-BFBAD153B534}" dt="2022-12-22T12:16:23.248" v="0" actId="14100"/>
          <ac:cxnSpMkLst>
            <pc:docMk/>
            <pc:sldMk cId="2002210243" sldId="281"/>
            <ac:cxnSpMk id="20" creationId="{79F3F8FB-6016-9779-B2F7-67141969D495}"/>
          </ac:cxnSpMkLst>
        </pc:cxnChg>
      </pc:sldChg>
    </pc:docChg>
  </pc:docChgLst>
  <pc:docChgLst>
    <pc:chgData name="Samuel Domingos Lourenço" userId="S::2200904@my.ipleiria.pt::aa7018a1-75c9-40b9-a032-be33dca576d6" providerId="AD" clId="Web-{24998ABE-FE7C-CAFB-211B-884FC28FF16C}"/>
    <pc:docChg chg="modSld">
      <pc:chgData name="Samuel Domingos Lourenço" userId="S::2200904@my.ipleiria.pt::aa7018a1-75c9-40b9-a032-be33dca576d6" providerId="AD" clId="Web-{24998ABE-FE7C-CAFB-211B-884FC28FF16C}" dt="2023-01-16T11:50:24.947" v="194" actId="1076"/>
      <pc:docMkLst>
        <pc:docMk/>
      </pc:docMkLst>
      <pc:sldChg chg="addSp delSp modSp">
        <pc:chgData name="Samuel Domingos Lourenço" userId="S::2200904@my.ipleiria.pt::aa7018a1-75c9-40b9-a032-be33dca576d6" providerId="AD" clId="Web-{24998ABE-FE7C-CAFB-211B-884FC28FF16C}" dt="2023-01-16T11:49:57.915" v="188" actId="1076"/>
        <pc:sldMkLst>
          <pc:docMk/>
          <pc:sldMk cId="1115334842" sldId="263"/>
        </pc:sldMkLst>
        <pc:picChg chg="del">
          <ac:chgData name="Samuel Domingos Lourenço" userId="S::2200904@my.ipleiria.pt::aa7018a1-75c9-40b9-a032-be33dca576d6" providerId="AD" clId="Web-{24998ABE-FE7C-CAFB-211B-884FC28FF16C}" dt="2023-01-16T11:49:48.164" v="183"/>
          <ac:picMkLst>
            <pc:docMk/>
            <pc:sldMk cId="1115334842" sldId="263"/>
            <ac:picMk id="6" creationId="{FB34A1A7-9FD3-B3DE-B494-7831A7875D26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57.915" v="188" actId="1076"/>
          <ac:picMkLst>
            <pc:docMk/>
            <pc:sldMk cId="1115334842" sldId="263"/>
            <ac:picMk id="8" creationId="{E370CF78-1AE6-BF62-3CAE-F808990087E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7:19.633" v="26" actId="1076"/>
        <pc:sldMkLst>
          <pc:docMk/>
          <pc:sldMk cId="4065820543" sldId="264"/>
        </pc:sldMkLst>
        <pc:picChg chg="add mod ord modCrop">
          <ac:chgData name="Samuel Domingos Lourenço" userId="S::2200904@my.ipleiria.pt::aa7018a1-75c9-40b9-a032-be33dca576d6" providerId="AD" clId="Web-{24998ABE-FE7C-CAFB-211B-884FC28FF16C}" dt="2023-01-16T11:37:19.633" v="26" actId="1076"/>
          <ac:picMkLst>
            <pc:docMk/>
            <pc:sldMk cId="4065820543" sldId="264"/>
            <ac:picMk id="3" creationId="{A0DDA93E-C69E-92C6-48B2-8B2165B1BC52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37:08.836" v="23"/>
          <ac:picMkLst>
            <pc:docMk/>
            <pc:sldMk cId="4065820543" sldId="264"/>
            <ac:picMk id="13" creationId="{BE4CE6F0-C089-6AF2-3C96-ACC994592E2C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08.698" v="42"/>
        <pc:sldMkLst>
          <pc:docMk/>
          <pc:sldMk cId="51315587" sldId="266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38:08.698" v="42"/>
          <ac:picMkLst>
            <pc:docMk/>
            <pc:sldMk cId="51315587" sldId="266"/>
            <ac:picMk id="7" creationId="{F6B02626-7049-1F24-9FE1-8DDCE76FD448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37:42.525" v="32"/>
          <ac:picMkLst>
            <pc:docMk/>
            <pc:sldMk cId="51315587" sldId="266"/>
            <ac:picMk id="8" creationId="{87BB2282-98FC-EED9-4AD6-BFDACE865322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38:39.090" v="49" actId="1076"/>
        <pc:sldMkLst>
          <pc:docMk/>
          <pc:sldMk cId="1891991552" sldId="267"/>
        </pc:sldMkLst>
        <pc:picChg chg="del">
          <ac:chgData name="Samuel Domingos Lourenço" userId="S::2200904@my.ipleiria.pt::aa7018a1-75c9-40b9-a032-be33dca576d6" providerId="AD" clId="Web-{24998ABE-FE7C-CAFB-211B-884FC28FF16C}" dt="2023-01-16T11:38:24.558" v="44"/>
          <ac:picMkLst>
            <pc:docMk/>
            <pc:sldMk cId="1891991552" sldId="267"/>
            <ac:picMk id="7" creationId="{E19DA919-32C1-8CE3-A58D-7282271C5C53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38:39.090" v="49" actId="1076"/>
          <ac:picMkLst>
            <pc:docMk/>
            <pc:sldMk cId="1891991552" sldId="267"/>
            <ac:picMk id="8" creationId="{9CCE2AE4-D18E-AB75-111E-5ABCE4C8EDB8}"/>
          </ac:picMkLst>
        </pc:picChg>
      </pc:sldChg>
      <pc:sldChg chg="addSp delSp modSp addAnim delAnim modAnim">
        <pc:chgData name="Samuel Domingos Lourenço" userId="S::2200904@my.ipleiria.pt::aa7018a1-75c9-40b9-a032-be33dca576d6" providerId="AD" clId="Web-{24998ABE-FE7C-CAFB-211B-884FC28FF16C}" dt="2023-01-16T11:45:10.856" v="114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4998ABE-FE7C-CAFB-211B-884FC28FF16C}" dt="2023-01-16T11:42:03.395" v="81" actId="1076"/>
          <ac:spMkLst>
            <pc:docMk/>
            <pc:sldMk cId="198845117" sldId="272"/>
            <ac:spMk id="31" creationId="{0B3A2685-BB20-204C-BEB1-955F1243DDD5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2:11.161" v="85" actId="1076"/>
          <ac:spMkLst>
            <pc:docMk/>
            <pc:sldMk cId="198845117" sldId="272"/>
            <ac:spMk id="33" creationId="{FABE8302-9C12-EBCA-B0FC-6F0AC1EC7584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20.627" v="69" actId="1076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1:11.580" v="64" actId="1076"/>
          <ac:spMkLst>
            <pc:docMk/>
            <pc:sldMk cId="198845117" sldId="272"/>
            <ac:spMk id="38" creationId="{0D26E461-9E9D-68B3-4396-AB954D8D7DA5}"/>
          </ac:spMkLst>
        </pc:spChg>
        <pc:graphicFrameChg chg="add mod modGraphic">
          <ac:chgData name="Samuel Domingos Lourenço" userId="S::2200904@my.ipleiria.pt::aa7018a1-75c9-40b9-a032-be33dca576d6" providerId="AD" clId="Web-{24998ABE-FE7C-CAFB-211B-884FC28FF16C}" dt="2023-01-16T11:43:50.118" v="105" actId="1076"/>
          <ac:graphicFrameMkLst>
            <pc:docMk/>
            <pc:sldMk cId="198845117" sldId="272"/>
            <ac:graphicFrameMk id="12" creationId="{380FC8BE-80D2-432E-6A74-043C527EDCED}"/>
          </ac:graphicFrameMkLst>
        </pc:graphicFrameChg>
        <pc:graphicFrameChg chg="modGraphic">
          <ac:chgData name="Samuel Domingos Lourenço" userId="S::2200904@my.ipleiria.pt::aa7018a1-75c9-40b9-a032-be33dca576d6" providerId="AD" clId="Web-{24998ABE-FE7C-CAFB-211B-884FC28FF16C}" dt="2023-01-16T11:42:50.116" v="99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">
          <ac:chgData name="Samuel Domingos Lourenço" userId="S::2200904@my.ipleiria.pt::aa7018a1-75c9-40b9-a032-be33dca576d6" providerId="AD" clId="Web-{24998ABE-FE7C-CAFB-211B-884FC28FF16C}" dt="2023-01-16T11:40:45.470" v="56"/>
          <ac:picMkLst>
            <pc:docMk/>
            <pc:sldMk cId="198845117" sldId="272"/>
            <ac:picMk id="7" creationId="{BCB3971A-A2DD-80E7-AF2A-BB210CEAE07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1:48.613" v="75"/>
          <ac:picMkLst>
            <pc:docMk/>
            <pc:sldMk cId="198845117" sldId="272"/>
            <ac:picMk id="8" creationId="{B877C859-E1C2-3EEE-1178-5C11071E5F06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04.721" v="60" actId="1076"/>
          <ac:picMkLst>
            <pc:docMk/>
            <pc:sldMk cId="198845117" sldId="272"/>
            <ac:picMk id="10" creationId="{3A00E74B-55A8-8162-52B0-33A8C631FB5E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1:53.129" v="77"/>
          <ac:picMkLst>
            <pc:docMk/>
            <pc:sldMk cId="198845117" sldId="272"/>
            <ac:picMk id="11" creationId="{0B011D50-B0CF-9641-8B0E-7B320D3F6B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7:11.783" v="126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24998ABE-FE7C-CAFB-211B-884FC28FF16C}" dt="2023-01-16T11:47:05.376" v="124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7:11.783" v="126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24998ABE-FE7C-CAFB-211B-884FC28FF16C}" dt="2023-01-16T11:46:26.609" v="115"/>
          <ac:picMkLst>
            <pc:docMk/>
            <pc:sldMk cId="2572696080" sldId="273"/>
            <ac:picMk id="5" creationId="{A81580E2-2CA9-CBEB-B03B-C617C64C5ED7}"/>
          </ac:picMkLst>
        </pc:picChg>
        <pc:picChg chg="add mod ord modCrop">
          <ac:chgData name="Samuel Domingos Lourenço" userId="S::2200904@my.ipleiria.pt::aa7018a1-75c9-40b9-a032-be33dca576d6" providerId="AD" clId="Web-{24998ABE-FE7C-CAFB-211B-884FC28FF16C}" dt="2023-01-16T11:46:55.610" v="122" actId="14100"/>
          <ac:picMkLst>
            <pc:docMk/>
            <pc:sldMk cId="2572696080" sldId="273"/>
            <ac:picMk id="11" creationId="{FBC7D2EB-8B66-3ABC-B422-D658A5E5CCBB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8:47.615" v="144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24998ABE-FE7C-CAFB-211B-884FC28FF16C}" dt="2023-01-16T11:48:15.395" v="13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8:23.864" v="139" actId="1076"/>
          <ac:spMkLst>
            <pc:docMk/>
            <pc:sldMk cId="1460919872" sldId="274"/>
            <ac:spMk id="29" creationId="{6A953325-E83B-63CF-DD10-AF03F617A44F}"/>
          </ac:spMkLst>
        </pc:spChg>
        <pc:picChg chg="add mod ord">
          <ac:chgData name="Samuel Domingos Lourenço" userId="S::2200904@my.ipleiria.pt::aa7018a1-75c9-40b9-a032-be33dca576d6" providerId="AD" clId="Web-{24998ABE-FE7C-CAFB-211B-884FC28FF16C}" dt="2023-01-16T11:47:52.441" v="133" actId="1076"/>
          <ac:picMkLst>
            <pc:docMk/>
            <pc:sldMk cId="1460919872" sldId="274"/>
            <ac:picMk id="6" creationId="{ED2E6C7F-FEBA-8070-79FA-497A0E3E7245}"/>
          </ac:picMkLst>
        </pc:picChg>
        <pc:picChg chg="add mod ord">
          <ac:chgData name="Samuel Domingos Lourenço" userId="S::2200904@my.ipleiria.pt::aa7018a1-75c9-40b9-a032-be33dca576d6" providerId="AD" clId="Web-{24998ABE-FE7C-CAFB-211B-884FC28FF16C}" dt="2023-01-16T11:48:07.535" v="137"/>
          <ac:picMkLst>
            <pc:docMk/>
            <pc:sldMk cId="1460919872" sldId="274"/>
            <ac:picMk id="7" creationId="{90C3042E-1B11-FEFC-FF9D-B3FC7DAFE6BC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26.565" v="128"/>
          <ac:picMkLst>
            <pc:docMk/>
            <pc:sldMk cId="1460919872" sldId="274"/>
            <ac:picMk id="9" creationId="{7BA4886D-81E0-8D5C-F465-4454A72B1491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7:56.800" v="134"/>
          <ac:picMkLst>
            <pc:docMk/>
            <pc:sldMk cId="1460919872" sldId="274"/>
            <ac:picMk id="10" creationId="{BDCFC178-3749-3297-EF74-B87417E65065}"/>
          </ac:picMkLst>
        </pc:picChg>
        <pc:picChg chg="add del">
          <ac:chgData name="Samuel Domingos Lourenço" userId="S::2200904@my.ipleiria.pt::aa7018a1-75c9-40b9-a032-be33dca576d6" providerId="AD" clId="Web-{24998ABE-FE7C-CAFB-211B-884FC28FF16C}" dt="2023-01-16T11:48:47.615" v="144"/>
          <ac:picMkLst>
            <pc:docMk/>
            <pc:sldMk cId="1460919872" sldId="274"/>
            <ac:picMk id="13" creationId="{74F76734-A95E-82C6-B0CD-BA1C287BFBED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43.711" v="182" actId="1076"/>
        <pc:sldMkLst>
          <pc:docMk/>
          <pc:sldMk cId="1512718592" sldId="276"/>
        </pc:sldMkLst>
        <pc:picChg chg="del">
          <ac:chgData name="Samuel Domingos Lourenço" userId="S::2200904@my.ipleiria.pt::aa7018a1-75c9-40b9-a032-be33dca576d6" providerId="AD" clId="Web-{24998ABE-FE7C-CAFB-211B-884FC28FF16C}" dt="2023-01-16T11:49:37.851" v="180"/>
          <ac:picMkLst>
            <pc:docMk/>
            <pc:sldMk cId="1512718592" sldId="276"/>
            <ac:picMk id="5" creationId="{C9841332-0852-DEA7-2295-23B33DEA8009}"/>
          </ac:picMkLst>
        </pc:picChg>
        <pc:picChg chg="add mod">
          <ac:chgData name="Samuel Domingos Lourenço" userId="S::2200904@my.ipleiria.pt::aa7018a1-75c9-40b9-a032-be33dca576d6" providerId="AD" clId="Web-{24998ABE-FE7C-CAFB-211B-884FC28FF16C}" dt="2023-01-16T11:49:43.711" v="182" actId="1076"/>
          <ac:picMkLst>
            <pc:docMk/>
            <pc:sldMk cId="1512718592" sldId="276"/>
            <ac:picMk id="9" creationId="{DC52A2F4-601D-0BC9-B332-CF4B21453349}"/>
          </ac:picMkLst>
        </pc:picChg>
      </pc:sldChg>
      <pc:sldChg chg="addSp delSp modSp delAnim">
        <pc:chgData name="Samuel Domingos Lourenço" userId="S::2200904@my.ipleiria.pt::aa7018a1-75c9-40b9-a032-be33dca576d6" providerId="AD" clId="Web-{24998ABE-FE7C-CAFB-211B-884FC28FF16C}" dt="2023-01-16T11:49:04.678" v="163"/>
        <pc:sldMkLst>
          <pc:docMk/>
          <pc:sldMk cId="2002210243" sldId="281"/>
        </pc:sldMkLst>
        <pc:picChg chg="add ord">
          <ac:chgData name="Samuel Domingos Lourenço" userId="S::2200904@my.ipleiria.pt::aa7018a1-75c9-40b9-a032-be33dca576d6" providerId="AD" clId="Web-{24998ABE-FE7C-CAFB-211B-884FC28FF16C}" dt="2023-01-16T11:49:04.131" v="147"/>
          <ac:picMkLst>
            <pc:docMk/>
            <pc:sldMk cId="2002210243" sldId="281"/>
            <ac:picMk id="6" creationId="{A841A83F-8E5E-2CA0-D8B6-AB7A3813BC22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04.678" v="163"/>
          <ac:picMkLst>
            <pc:docMk/>
            <pc:sldMk cId="2002210243" sldId="281"/>
            <ac:picMk id="9" creationId="{3C149010-C758-49D3-F2D3-5372C9CB1170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3.317" v="141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2.083" v="140"/>
          <ac:picMkLst>
            <pc:docMk/>
            <pc:sldMk cId="2002210243" sldId="281"/>
            <ac:picMk id="17" creationId="{7B732C5D-B513-E8A7-EA7F-2764B7BA7D8C}"/>
          </ac:picMkLst>
        </pc:picChg>
      </pc:sldChg>
      <pc:sldChg chg="addSp modSp">
        <pc:chgData name="Samuel Domingos Lourenço" userId="S::2200904@my.ipleiria.pt::aa7018a1-75c9-40b9-a032-be33dca576d6" providerId="AD" clId="Web-{24998ABE-FE7C-CAFB-211B-884FC28FF16C}" dt="2023-01-16T11:36:46.897" v="18" actId="1076"/>
        <pc:sldMkLst>
          <pc:docMk/>
          <pc:sldMk cId="2173861638" sldId="287"/>
        </pc:sldMkLst>
        <pc:spChg chg="ord">
          <ac:chgData name="Samuel Domingos Lourenço" userId="S::2200904@my.ipleiria.pt::aa7018a1-75c9-40b9-a032-be33dca576d6" providerId="AD" clId="Web-{24998ABE-FE7C-CAFB-211B-884FC28FF16C}" dt="2023-01-16T11:36:27.709" v="12"/>
          <ac:spMkLst>
            <pc:docMk/>
            <pc:sldMk cId="2173861638" sldId="287"/>
            <ac:spMk id="3" creationId="{E170BAA3-6DDD-1B7A-3AC7-30BBC0D945BF}"/>
          </ac:spMkLst>
        </pc:spChg>
        <pc:picChg chg="add mod ord modCrop">
          <ac:chgData name="Samuel Domingos Lourenço" userId="S::2200904@my.ipleiria.pt::aa7018a1-75c9-40b9-a032-be33dca576d6" providerId="AD" clId="Web-{24998ABE-FE7C-CAFB-211B-884FC28FF16C}" dt="2023-01-16T11:36:35.522" v="15" actId="1076"/>
          <ac:picMkLst>
            <pc:docMk/>
            <pc:sldMk cId="2173861638" sldId="287"/>
            <ac:picMk id="2" creationId="{8A1A1571-0C67-06C2-E59C-38BEB8B8DD4B}"/>
          </ac:picMkLst>
        </pc:picChg>
        <pc:picChg chg="mod modCrop">
          <ac:chgData name="Samuel Domingos Lourenço" userId="S::2200904@my.ipleiria.pt::aa7018a1-75c9-40b9-a032-be33dca576d6" providerId="AD" clId="Web-{24998ABE-FE7C-CAFB-211B-884FC28FF16C}" dt="2023-01-16T11:36:46.897" v="18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50:24.947" v="194" actId="1076"/>
        <pc:sldMkLst>
          <pc:docMk/>
          <pc:sldMk cId="1641137500" sldId="300"/>
        </pc:sldMkLst>
        <pc:picChg chg="add mod modCrop">
          <ac:chgData name="Samuel Domingos Lourenço" userId="S::2200904@my.ipleiria.pt::aa7018a1-75c9-40b9-a032-be33dca576d6" providerId="AD" clId="Web-{24998ABE-FE7C-CAFB-211B-884FC28FF16C}" dt="2023-01-16T11:50:24.947" v="194" actId="1076"/>
          <ac:picMkLst>
            <pc:docMk/>
            <pc:sldMk cId="1641137500" sldId="300"/>
            <ac:picMk id="8" creationId="{429C7A4B-AD14-AB7D-08DA-60F34E1AE6D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50:11.071" v="189"/>
          <ac:picMkLst>
            <pc:docMk/>
            <pc:sldMk cId="1641137500" sldId="300"/>
            <ac:picMk id="23" creationId="{189943BB-BCB5-0018-D646-24A84B6A416F}"/>
          </ac:picMkLst>
        </pc:picChg>
      </pc:sldChg>
      <pc:sldChg chg="addSp delSp modSp">
        <pc:chgData name="Samuel Domingos Lourenço" userId="S::2200904@my.ipleiria.pt::aa7018a1-75c9-40b9-a032-be33dca576d6" providerId="AD" clId="Web-{24998ABE-FE7C-CAFB-211B-884FC28FF16C}" dt="2023-01-16T11:49:23.319" v="179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24998ABE-FE7C-CAFB-211B-884FC28FF16C}" dt="2023-01-16T11:49:17.679" v="177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24998ABE-FE7C-CAFB-211B-884FC28FF16C}" dt="2023-01-16T11:49:23.241" v="178" actId="1076"/>
          <ac:spMkLst>
            <pc:docMk/>
            <pc:sldMk cId="735920175" sldId="361"/>
            <ac:spMk id="40" creationId="{4C0D65FB-991C-C4BA-BC16-641C8F20F011}"/>
          </ac:spMkLst>
        </pc:spChg>
        <pc:picChg chg="add del ord">
          <ac:chgData name="Samuel Domingos Lourenço" userId="S::2200904@my.ipleiria.pt::aa7018a1-75c9-40b9-a032-be33dca576d6" providerId="AD" clId="Web-{24998ABE-FE7C-CAFB-211B-884FC28FF16C}" dt="2023-01-16T11:49:23.319" v="179"/>
          <ac:picMkLst>
            <pc:docMk/>
            <pc:sldMk cId="735920175" sldId="361"/>
            <ac:picMk id="7" creationId="{792FAD5A-25D6-BED9-4AF1-00FEC739475F}"/>
          </ac:picMkLst>
        </pc:picChg>
        <pc:picChg chg="add ord">
          <ac:chgData name="Samuel Domingos Lourenço" userId="S::2200904@my.ipleiria.pt::aa7018a1-75c9-40b9-a032-be33dca576d6" providerId="AD" clId="Web-{24998ABE-FE7C-CAFB-211B-884FC28FF16C}" dt="2023-01-16T11:49:13.475" v="176"/>
          <ac:picMkLst>
            <pc:docMk/>
            <pc:sldMk cId="735920175" sldId="361"/>
            <ac:picMk id="9" creationId="{A7907E38-6224-F7CB-701C-13930A451E5F}"/>
          </ac:picMkLst>
        </pc:picChg>
        <pc:picChg chg="del">
          <ac:chgData name="Samuel Domingos Lourenço" userId="S::2200904@my.ipleiria.pt::aa7018a1-75c9-40b9-a032-be33dca576d6" providerId="AD" clId="Web-{24998ABE-FE7C-CAFB-211B-884FC28FF16C}" dt="2023-01-16T11:48:38.364" v="142"/>
          <ac:picMkLst>
            <pc:docMk/>
            <pc:sldMk cId="735920175" sldId="361"/>
            <ac:picMk id="11" creationId="{63BF6B1A-764D-A0E8-2B8D-BF42CAB80CBB}"/>
          </ac:picMkLst>
        </pc:picChg>
      </pc:sldChg>
    </pc:docChg>
  </pc:docChgLst>
  <pc:docChgLst>
    <pc:chgData name="Francisco António Lisboa Guarda" userId="S::2201675@my.ipleiria.pt::90b98ad4-6058-46dd-9132-d3cb1d9a4b5f" providerId="AD" clId="Web-{EBC75E8F-0C97-7478-6755-04E65157743E}"/>
    <pc:docChg chg="modSld">
      <pc:chgData name="Francisco António Lisboa Guarda" userId="S::2201675@my.ipleiria.pt::90b98ad4-6058-46dd-9132-d3cb1d9a4b5f" providerId="AD" clId="Web-{EBC75E8F-0C97-7478-6755-04E65157743E}" dt="2022-11-24T13:32:13.416" v="1" actId="1076"/>
      <pc:docMkLst>
        <pc:docMk/>
      </pc:docMkLst>
      <pc:sldChg chg="modSp">
        <pc:chgData name="Francisco António Lisboa Guarda" userId="S::2201675@my.ipleiria.pt::90b98ad4-6058-46dd-9132-d3cb1d9a4b5f" providerId="AD" clId="Web-{EBC75E8F-0C97-7478-6755-04E65157743E}" dt="2022-11-24T13:32:13.416" v="1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EBC75E8F-0C97-7478-6755-04E65157743E}" dt="2022-11-24T13:32:13.416" v="1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971705FF-430E-6284-4803-45BB64046D44}"/>
    <pc:docChg chg="modSld">
      <pc:chgData name="Samuel Domingos Lourenço" userId="S::2200904@my.ipleiria.pt::aa7018a1-75c9-40b9-a032-be33dca576d6" providerId="AD" clId="Web-{971705FF-430E-6284-4803-45BB64046D44}" dt="2022-11-24T14:34:39.516" v="43" actId="1076"/>
      <pc:docMkLst>
        <pc:docMk/>
      </pc:docMkLst>
      <pc:sldChg chg="addSp delSp modSp">
        <pc:chgData name="Samuel Domingos Lourenço" userId="S::2200904@my.ipleiria.pt::aa7018a1-75c9-40b9-a032-be33dca576d6" providerId="AD" clId="Web-{971705FF-430E-6284-4803-45BB64046D44}" dt="2022-11-24T14:31:17.816" v="18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971705FF-430E-6284-4803-45BB64046D44}" dt="2022-11-24T14:31:17.816" v="18" actId="20577"/>
          <ac:spMkLst>
            <pc:docMk/>
            <pc:sldMk cId="3165228831" sldId="298"/>
            <ac:spMk id="3" creationId="{23CC677F-4287-72D6-43B0-3F0C89309D03}"/>
          </ac:spMkLst>
        </pc:spChg>
        <pc:spChg chg="add del mod">
          <ac:chgData name="Samuel Domingos Lourenço" userId="S::2200904@my.ipleiria.pt::aa7018a1-75c9-40b9-a032-be33dca576d6" providerId="AD" clId="Web-{971705FF-430E-6284-4803-45BB64046D44}" dt="2022-11-24T14:30:41.923" v="17"/>
          <ac:spMkLst>
            <pc:docMk/>
            <pc:sldMk cId="3165228831" sldId="298"/>
            <ac:spMk id="9" creationId="{295A147A-74F9-D332-B7E7-D2611B7D863A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8:51.009" v="9" actId="1076"/>
          <ac:spMkLst>
            <pc:docMk/>
            <pc:sldMk cId="3165228831" sldId="298"/>
            <ac:spMk id="14" creationId="{33BDD8B2-96F5-4E29-D896-8D47FEEC2B6E}"/>
          </ac:spMkLst>
        </pc:spChg>
        <pc:picChg chg="del">
          <ac:chgData name="Samuel Domingos Lourenço" userId="S::2200904@my.ipleiria.pt::aa7018a1-75c9-40b9-a032-be33dca576d6" providerId="AD" clId="Web-{971705FF-430E-6284-4803-45BB64046D44}" dt="2022-11-24T14:28:07.084" v="0"/>
          <ac:picMkLst>
            <pc:docMk/>
            <pc:sldMk cId="3165228831" sldId="298"/>
            <ac:picMk id="2" creationId="{5A198ADB-039F-B754-5B9E-6ECB1384A2C2}"/>
          </ac:picMkLst>
        </pc:picChg>
        <pc:picChg chg="add mod">
          <ac:chgData name="Samuel Domingos Lourenço" userId="S::2200904@my.ipleiria.pt::aa7018a1-75c9-40b9-a032-be33dca576d6" providerId="AD" clId="Web-{971705FF-430E-6284-4803-45BB64046D44}" dt="2022-11-24T14:28:24.148" v="5" actId="1076"/>
          <ac:picMkLst>
            <pc:docMk/>
            <pc:sldMk cId="3165228831" sldId="298"/>
            <ac:picMk id="6" creationId="{7389A0E4-97D3-9650-2418-2FD327DFF72F}"/>
          </ac:picMkLst>
        </pc:picChg>
        <pc:cxnChg chg="mod ord">
          <ac:chgData name="Samuel Domingos Lourenço" userId="S::2200904@my.ipleiria.pt::aa7018a1-75c9-40b9-a032-be33dca576d6" providerId="AD" clId="Web-{971705FF-430E-6284-4803-45BB64046D44}" dt="2022-11-24T14:28:46.837" v="8" actId="1076"/>
          <ac:cxnSpMkLst>
            <pc:docMk/>
            <pc:sldMk cId="3165228831" sldId="298"/>
            <ac:cxnSpMk id="4" creationId="{2CA84244-8239-0DE4-5BFD-070469EB54B2}"/>
          </ac:cxnSpMkLst>
        </pc:cxnChg>
      </pc:sldChg>
      <pc:sldChg chg="modSp">
        <pc:chgData name="Samuel Domingos Lourenço" userId="S::2200904@my.ipleiria.pt::aa7018a1-75c9-40b9-a032-be33dca576d6" providerId="AD" clId="Web-{971705FF-430E-6284-4803-45BB64046D44}" dt="2022-11-24T14:34:39.516" v="43" actId="1076"/>
        <pc:sldMkLst>
          <pc:docMk/>
          <pc:sldMk cId="674760689" sldId="307"/>
        </pc:sldMkLst>
        <pc:spChg chg="mod">
          <ac:chgData name="Samuel Domingos Lourenço" userId="S::2200904@my.ipleiria.pt::aa7018a1-75c9-40b9-a032-be33dca576d6" providerId="AD" clId="Web-{971705FF-430E-6284-4803-45BB64046D44}" dt="2022-11-24T14:34:39.516" v="43" actId="1076"/>
          <ac:spMkLst>
            <pc:docMk/>
            <pc:sldMk cId="674760689" sldId="307"/>
            <ac:spMk id="3" creationId="{6DBBED10-F6E9-AF12-2DD3-51094D5A8742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29:21.574" v="11" actId="1076"/>
          <ac:spMkLst>
            <pc:docMk/>
            <pc:sldMk cId="674760689" sldId="307"/>
            <ac:spMk id="4" creationId="{2D1FBBFF-FAE0-88EE-5B3E-49FB519A2B54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1:31.191" v="20" actId="20577"/>
        <pc:sldMkLst>
          <pc:docMk/>
          <pc:sldMk cId="1376354294" sldId="308"/>
        </pc:sldMkLst>
        <pc:spChg chg="mod">
          <ac:chgData name="Samuel Domingos Lourenço" userId="S::2200904@my.ipleiria.pt::aa7018a1-75c9-40b9-a032-be33dca576d6" providerId="AD" clId="Web-{971705FF-430E-6284-4803-45BB64046D44}" dt="2022-11-24T14:31:31.191" v="20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Samuel Domingos Lourenço" userId="S::2200904@my.ipleiria.pt::aa7018a1-75c9-40b9-a032-be33dca576d6" providerId="AD" clId="Web-{971705FF-430E-6284-4803-45BB64046D44}" dt="2022-11-24T14:32:31.039" v="41" actId="1076"/>
        <pc:sldMkLst>
          <pc:docMk/>
          <pc:sldMk cId="2316914283" sldId="311"/>
        </pc:sldMkLst>
        <pc:spChg chg="mod">
          <ac:chgData name="Samuel Domingos Lourenço" userId="S::2200904@my.ipleiria.pt::aa7018a1-75c9-40b9-a032-be33dca576d6" providerId="AD" clId="Web-{971705FF-430E-6284-4803-45BB64046D44}" dt="2022-11-24T14:32:13.600" v="32" actId="1076"/>
          <ac:spMkLst>
            <pc:docMk/>
            <pc:sldMk cId="2316914283" sldId="311"/>
            <ac:spMk id="7" creationId="{BFED268A-8AB2-4E8D-4784-B7CCFC96424F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83" v="34" actId="1076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898" v="35" actId="1076"/>
          <ac:spMkLst>
            <pc:docMk/>
            <pc:sldMk cId="2316914283" sldId="311"/>
            <ac:spMk id="9" creationId="{6798B918-EC05-2061-7F95-C1BE2D282E6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45" v="37" actId="1076"/>
          <ac:spMkLst>
            <pc:docMk/>
            <pc:sldMk cId="2316914283" sldId="311"/>
            <ac:spMk id="10" creationId="{6E7476D9-C4DF-CC4B-914A-84ECFE6BEBB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0.992" v="39" actId="1076"/>
          <ac:spMkLst>
            <pc:docMk/>
            <pc:sldMk cId="2316914283" sldId="311"/>
            <ac:spMk id="11" creationId="{89A6D282-C382-823F-AC6E-D9D2B694971E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08" v="40" actId="1076"/>
          <ac:spMkLst>
            <pc:docMk/>
            <pc:sldMk cId="2316914283" sldId="311"/>
            <ac:spMk id="14" creationId="{E4CE4F24-08CB-27B8-CD18-969EB8AD03E6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31.039" v="41" actId="1076"/>
          <ac:spMkLst>
            <pc:docMk/>
            <pc:sldMk cId="2316914283" sldId="311"/>
            <ac:spMk id="15" creationId="{C6E2D7C9-2BA3-2C72-F10F-44EA57AD91F7}"/>
          </ac:spMkLst>
        </pc:spChg>
        <pc:spChg chg="mod">
          <ac:chgData name="Samuel Domingos Lourenço" userId="S::2200904@my.ipleiria.pt::aa7018a1-75c9-40b9-a032-be33dca576d6" providerId="AD" clId="Web-{971705FF-430E-6284-4803-45BB64046D44}" dt="2022-11-24T14:32:19.101" v="33" actId="1076"/>
          <ac:spMkLst>
            <pc:docMk/>
            <pc:sldMk cId="2316914283" sldId="311"/>
            <ac:spMk id="16" creationId="{F202DE10-5F68-2AE2-C354-0A6E67B4C6B2}"/>
          </ac:spMkLst>
        </pc:spChg>
        <pc:cxnChg chg="mod">
          <ac:chgData name="Samuel Domingos Lourenço" userId="S::2200904@my.ipleiria.pt::aa7018a1-75c9-40b9-a032-be33dca576d6" providerId="AD" clId="Web-{971705FF-430E-6284-4803-45BB64046D44}" dt="2022-11-24T14:32:30.930" v="36" actId="1076"/>
          <ac:cxnSpMkLst>
            <pc:docMk/>
            <pc:sldMk cId="2316914283" sldId="311"/>
            <ac:cxnSpMk id="12" creationId="{C8309514-D72C-7E0D-B5E0-15CB3E2CABA5}"/>
          </ac:cxnSpMkLst>
        </pc:cxnChg>
        <pc:cxnChg chg="mod">
          <ac:chgData name="Samuel Domingos Lourenço" userId="S::2200904@my.ipleiria.pt::aa7018a1-75c9-40b9-a032-be33dca576d6" providerId="AD" clId="Web-{971705FF-430E-6284-4803-45BB64046D44}" dt="2022-11-24T14:32:30.961" v="38" actId="1076"/>
          <ac:cxnSpMkLst>
            <pc:docMk/>
            <pc:sldMk cId="2316914283" sldId="311"/>
            <ac:cxnSpMk id="13" creationId="{35E588A8-05F9-CE43-298F-6E31D336DF29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74773103-D902-BBF8-CE28-11B9354F1E9B}"/>
    <pc:docChg chg="modSld">
      <pc:chgData name="Francisco António Lisboa Guarda" userId="S::2201675@my.ipleiria.pt::90b98ad4-6058-46dd-9132-d3cb1d9a4b5f" providerId="AD" clId="Web-{74773103-D902-BBF8-CE28-11B9354F1E9B}" dt="2022-11-24T11:25:16.955" v="20" actId="20577"/>
      <pc:docMkLst>
        <pc:docMk/>
      </pc:docMkLst>
      <pc:sldChg chg="addSp delSp modSp">
        <pc:chgData name="Francisco António Lisboa Guarda" userId="S::2201675@my.ipleiria.pt::90b98ad4-6058-46dd-9132-d3cb1d9a4b5f" providerId="AD" clId="Web-{74773103-D902-BBF8-CE28-11B9354F1E9B}" dt="2022-11-24T11:25:16.955" v="20" actId="20577"/>
        <pc:sldMkLst>
          <pc:docMk/>
          <pc:sldMk cId="1512718592" sldId="276"/>
        </pc:sldMkLst>
        <pc:spChg chg="mod">
          <ac:chgData name="Francisco António Lisboa Guarda" userId="S::2201675@my.ipleiria.pt::90b98ad4-6058-46dd-9132-d3cb1d9a4b5f" providerId="AD" clId="Web-{74773103-D902-BBF8-CE28-11B9354F1E9B}" dt="2022-11-24T11:25:16.955" v="20" actId="20577"/>
          <ac:spMkLst>
            <pc:docMk/>
            <pc:sldMk cId="1512718592" sldId="276"/>
            <ac:spMk id="7" creationId="{050CF79A-1CC5-6E4A-6AC2-BE565EEA0CE7}"/>
          </ac:spMkLst>
        </pc:spChg>
        <pc:picChg chg="add mod modCrop">
          <ac:chgData name="Francisco António Lisboa Guarda" userId="S::2201675@my.ipleiria.pt::90b98ad4-6058-46dd-9132-d3cb1d9a4b5f" providerId="AD" clId="Web-{74773103-D902-BBF8-CE28-11B9354F1E9B}" dt="2022-11-24T11:25:09.376" v="16" actId="1076"/>
          <ac:picMkLst>
            <pc:docMk/>
            <pc:sldMk cId="1512718592" sldId="276"/>
            <ac:picMk id="5" creationId="{C9841332-0852-DEA7-2295-23B33DEA8009}"/>
          </ac:picMkLst>
        </pc:picChg>
        <pc:picChg chg="del">
          <ac:chgData name="Francisco António Lisboa Guarda" userId="S::2201675@my.ipleiria.pt::90b98ad4-6058-46dd-9132-d3cb1d9a4b5f" providerId="AD" clId="Web-{74773103-D902-BBF8-CE28-11B9354F1E9B}" dt="2022-11-24T11:25:01.407" v="12"/>
          <ac:picMkLst>
            <pc:docMk/>
            <pc:sldMk cId="1512718592" sldId="276"/>
            <ac:picMk id="9" creationId="{C55F9C2C-45CF-809B-33FF-C2768995DE21}"/>
          </ac:picMkLst>
        </pc:picChg>
      </pc:sldChg>
      <pc:sldChg chg="modSp">
        <pc:chgData name="Francisco António Lisboa Guarda" userId="S::2201675@my.ipleiria.pt::90b98ad4-6058-46dd-9132-d3cb1d9a4b5f" providerId="AD" clId="Web-{74773103-D902-BBF8-CE28-11B9354F1E9B}" dt="2022-11-24T11:23:36.921" v="1" actId="20577"/>
        <pc:sldMkLst>
          <pc:docMk/>
          <pc:sldMk cId="4040747173" sldId="286"/>
        </pc:sldMkLst>
        <pc:spChg chg="mod">
          <ac:chgData name="Francisco António Lisboa Guarda" userId="S::2201675@my.ipleiria.pt::90b98ad4-6058-46dd-9132-d3cb1d9a4b5f" providerId="AD" clId="Web-{74773103-D902-BBF8-CE28-11B9354F1E9B}" dt="2022-11-24T11:23:36.921" v="1" actId="20577"/>
          <ac:spMkLst>
            <pc:docMk/>
            <pc:sldMk cId="4040747173" sldId="286"/>
            <ac:spMk id="5" creationId="{A0C00BC6-7E69-EC1F-E1FF-8BB5D85E6FE7}"/>
          </ac:spMkLst>
        </pc:spChg>
      </pc:sldChg>
    </pc:docChg>
  </pc:docChgLst>
  <pc:docChgLst>
    <pc:chgData name="Francisco António Lisboa Guarda" userId="S::2201675@my.ipleiria.pt::90b98ad4-6058-46dd-9132-d3cb1d9a4b5f" providerId="AD" clId="Web-{4258A1D6-834E-43A3-BFFF-405ABC408A43}"/>
    <pc:docChg chg="modSld">
      <pc:chgData name="Francisco António Lisboa Guarda" userId="S::2201675@my.ipleiria.pt::90b98ad4-6058-46dd-9132-d3cb1d9a4b5f" providerId="AD" clId="Web-{4258A1D6-834E-43A3-BFFF-405ABC408A43}" dt="2022-11-24T15:07:36.750" v="24" actId="1076"/>
      <pc:docMkLst>
        <pc:docMk/>
      </pc:docMkLst>
      <pc:sldChg chg="modSp">
        <pc:chgData name="Francisco António Lisboa Guarda" userId="S::2201675@my.ipleiria.pt::90b98ad4-6058-46dd-9132-d3cb1d9a4b5f" providerId="AD" clId="Web-{4258A1D6-834E-43A3-BFFF-405ABC408A43}" dt="2022-11-24T14:59:27.593" v="2" actId="14100"/>
        <pc:sldMkLst>
          <pc:docMk/>
          <pc:sldMk cId="198845117" sldId="272"/>
        </pc:sldMkLst>
        <pc:picChg chg="mod">
          <ac:chgData name="Francisco António Lisboa Guarda" userId="S::2201675@my.ipleiria.pt::90b98ad4-6058-46dd-9132-d3cb1d9a4b5f" providerId="AD" clId="Web-{4258A1D6-834E-43A3-BFFF-405ABC408A43}" dt="2022-11-24T14:59:27.593" v="2" actId="14100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Francisco António Lisboa Guarda" userId="S::2201675@my.ipleiria.pt::90b98ad4-6058-46dd-9132-d3cb1d9a4b5f" providerId="AD" clId="Web-{4258A1D6-834E-43A3-BFFF-405ABC408A43}" dt="2022-11-24T15:05:53.340" v="22" actId="20577"/>
        <pc:sldMkLst>
          <pc:docMk/>
          <pc:sldMk cId="1376354294" sldId="308"/>
        </pc:sldMkLst>
        <pc:spChg chg="mod">
          <ac:chgData name="Francisco António Lisboa Guarda" userId="S::2201675@my.ipleiria.pt::90b98ad4-6058-46dd-9132-d3cb1d9a4b5f" providerId="AD" clId="Web-{4258A1D6-834E-43A3-BFFF-405ABC408A43}" dt="2022-11-24T15:05:53.340" v="22" actId="20577"/>
          <ac:spMkLst>
            <pc:docMk/>
            <pc:sldMk cId="1376354294" sldId="308"/>
            <ac:spMk id="3" creationId="{1FF1D464-AEBC-46A0-BB64-FF259F065D60}"/>
          </ac:spMkLst>
        </pc:spChg>
      </pc:sldChg>
      <pc:sldChg chg="modSp">
        <pc:chgData name="Francisco António Lisboa Guarda" userId="S::2201675@my.ipleiria.pt::90b98ad4-6058-46dd-9132-d3cb1d9a4b5f" providerId="AD" clId="Web-{4258A1D6-834E-43A3-BFFF-405ABC408A43}" dt="2022-11-24T15:07:36.750" v="24" actId="1076"/>
        <pc:sldMkLst>
          <pc:docMk/>
          <pc:sldMk cId="2316914283" sldId="311"/>
        </pc:sldMkLst>
        <pc:spChg chg="mod">
          <ac:chgData name="Francisco António Lisboa Guarda" userId="S::2201675@my.ipleiria.pt::90b98ad4-6058-46dd-9132-d3cb1d9a4b5f" providerId="AD" clId="Web-{4258A1D6-834E-43A3-BFFF-405ABC408A43}" dt="2022-11-24T15:07:36.750" v="24" actId="1076"/>
          <ac:spMkLst>
            <pc:docMk/>
            <pc:sldMk cId="2316914283" sldId="311"/>
            <ac:spMk id="8" creationId="{DAB4B863-F7FF-59FB-4767-C4EAB444F716}"/>
          </ac:spMkLst>
        </pc:spChg>
      </pc:sldChg>
    </pc:docChg>
  </pc:docChgLst>
  <pc:docChgLst>
    <pc:chgData name="Samuel Domingos Lourenço" userId="S::2200904@my.ipleiria.pt::aa7018a1-75c9-40b9-a032-be33dca576d6" providerId="AD" clId="Web-{D4301068-ED8E-046E-170B-5CB3E5C58FF5}"/>
    <pc:docChg chg="modSld">
      <pc:chgData name="Samuel Domingos Lourenço" userId="S::2200904@my.ipleiria.pt::aa7018a1-75c9-40b9-a032-be33dca576d6" providerId="AD" clId="Web-{D4301068-ED8E-046E-170B-5CB3E5C58FF5}" dt="2022-11-28T13:03:22.065" v="7" actId="1076"/>
      <pc:docMkLst>
        <pc:docMk/>
      </pc:docMkLst>
      <pc:sldChg chg="modSp">
        <pc:chgData name="Samuel Domingos Lourenço" userId="S::2200904@my.ipleiria.pt::aa7018a1-75c9-40b9-a032-be33dca576d6" providerId="AD" clId="Web-{D4301068-ED8E-046E-170B-5CB3E5C58FF5}" dt="2022-11-28T13:03:22.065" v="7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D4301068-ED8E-046E-170B-5CB3E5C58FF5}" dt="2022-11-28T13:03:22.065" v="7" actId="1076"/>
          <ac:spMkLst>
            <pc:docMk/>
            <pc:sldMk cId="198845117" sldId="272"/>
            <ac:spMk id="25" creationId="{F8A39237-13F1-89A9-304F-4123FBD31331}"/>
          </ac:spMkLst>
        </pc:spChg>
      </pc:sldChg>
    </pc:docChg>
  </pc:docChgLst>
  <pc:docChgLst>
    <pc:chgData name="Samuel Domingos Lourenço" userId="S::2200904@my.ipleiria.pt::aa7018a1-75c9-40b9-a032-be33dca576d6" providerId="AD" clId="Web-{5E63E173-370D-5549-F9D5-13693BE1B8C0}"/>
    <pc:docChg chg="addSld delSld modSld">
      <pc:chgData name="Samuel Domingos Lourenço" userId="S::2200904@my.ipleiria.pt::aa7018a1-75c9-40b9-a032-be33dca576d6" providerId="AD" clId="Web-{5E63E173-370D-5549-F9D5-13693BE1B8C0}" dt="2022-12-15T09:55:57.817" v="236" actId="20577"/>
      <pc:docMkLst>
        <pc:docMk/>
      </pc:docMkLst>
      <pc:sldChg chg="modSp">
        <pc:chgData name="Samuel Domingos Lourenço" userId="S::2200904@my.ipleiria.pt::aa7018a1-75c9-40b9-a032-be33dca576d6" providerId="AD" clId="Web-{5E63E173-370D-5549-F9D5-13693BE1B8C0}" dt="2022-12-15T09:47:00.503" v="135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5E63E173-370D-5549-F9D5-13693BE1B8C0}" dt="2022-12-15T09:47:00.503" v="135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 modNotes">
        <pc:chgData name="Samuel Domingos Lourenço" userId="S::2200904@my.ipleiria.pt::aa7018a1-75c9-40b9-a032-be33dca576d6" providerId="AD" clId="Web-{5E63E173-370D-5549-F9D5-13693BE1B8C0}" dt="2022-12-15T09:55:57.817" v="236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5E63E173-370D-5549-F9D5-13693BE1B8C0}" dt="2022-12-15T09:55:57.817" v="236" actId="20577"/>
          <ac:spMkLst>
            <pc:docMk/>
            <pc:sldMk cId="4015067406" sldId="346"/>
            <ac:spMk id="3" creationId="{EB04E1C3-C492-50A4-6C3B-06824E0BEF94}"/>
          </ac:spMkLst>
        </pc:spChg>
      </pc:sldChg>
      <pc:sldChg chg="addSp delSp add del replId">
        <pc:chgData name="Samuel Domingos Lourenço" userId="S::2200904@my.ipleiria.pt::aa7018a1-75c9-40b9-a032-be33dca576d6" providerId="AD" clId="Web-{5E63E173-370D-5549-F9D5-13693BE1B8C0}" dt="2022-12-15T09:35:09.996" v="7"/>
        <pc:sldMkLst>
          <pc:docMk/>
          <pc:sldMk cId="415615971" sldId="347"/>
        </pc:sldMkLst>
        <pc:spChg chg="add del">
          <ac:chgData name="Samuel Domingos Lourenço" userId="S::2200904@my.ipleiria.pt::aa7018a1-75c9-40b9-a032-be33dca576d6" providerId="AD" clId="Web-{5E63E173-370D-5549-F9D5-13693BE1B8C0}" dt="2022-12-15T09:35:05.152" v="4"/>
          <ac:spMkLst>
            <pc:docMk/>
            <pc:sldMk cId="415615971" sldId="347"/>
            <ac:spMk id="9" creationId="{C3B68D78-2C9E-B71C-AC2B-7C64FC978D50}"/>
          </ac:spMkLst>
        </pc:spChg>
        <pc:spChg chg="add del">
          <ac:chgData name="Samuel Domingos Lourenço" userId="S::2200904@my.ipleiria.pt::aa7018a1-75c9-40b9-a032-be33dca576d6" providerId="AD" clId="Web-{5E63E173-370D-5549-F9D5-13693BE1B8C0}" dt="2022-12-15T09:35:05.152" v="5"/>
          <ac:spMkLst>
            <pc:docMk/>
            <pc:sldMk cId="415615971" sldId="347"/>
            <ac:spMk id="10" creationId="{A0F33CAA-3C1A-6DC0-812F-BE0601F7317D}"/>
          </ac:spMkLst>
        </pc:spChg>
        <pc:picChg chg="add del">
          <ac:chgData name="Samuel Domingos Lourenço" userId="S::2200904@my.ipleiria.pt::aa7018a1-75c9-40b9-a032-be33dca576d6" providerId="AD" clId="Web-{5E63E173-370D-5549-F9D5-13693BE1B8C0}" dt="2022-12-15T09:35:05.152" v="6"/>
          <ac:picMkLst>
            <pc:docMk/>
            <pc:sldMk cId="415615971" sldId="347"/>
            <ac:picMk id="6" creationId="{7966DB16-F185-2227-39A8-7C299E7CFBE2}"/>
          </ac:picMkLst>
        </pc:picChg>
      </pc:sldChg>
      <pc:sldChg chg="addSp delSp modSp add replId">
        <pc:chgData name="Samuel Domingos Lourenço" userId="S::2200904@my.ipleiria.pt::aa7018a1-75c9-40b9-a032-be33dca576d6" providerId="AD" clId="Web-{5E63E173-370D-5549-F9D5-13693BE1B8C0}" dt="2022-12-15T09:39:12.379" v="60" actId="1076"/>
        <pc:sldMkLst>
          <pc:docMk/>
          <pc:sldMk cId="3989354980" sldId="347"/>
        </pc:sldMkLst>
        <pc:spChg chg="del">
          <ac:chgData name="Samuel Domingos Lourenço" userId="S::2200904@my.ipleiria.pt::aa7018a1-75c9-40b9-a032-be33dca576d6" providerId="AD" clId="Web-{5E63E173-370D-5549-F9D5-13693BE1B8C0}" dt="2022-12-15T09:35:37.419" v="10"/>
          <ac:spMkLst>
            <pc:docMk/>
            <pc:sldMk cId="3989354980" sldId="347"/>
            <ac:spMk id="3" creationId="{B819BD89-0AD8-4777-E063-50BC3206B059}"/>
          </ac:spMkLst>
        </pc:spChg>
        <pc:spChg chg="add del mod">
          <ac:chgData name="Samuel Domingos Lourenço" userId="S::2200904@my.ipleiria.pt::aa7018a1-75c9-40b9-a032-be33dca576d6" providerId="AD" clId="Web-{5E63E173-370D-5549-F9D5-13693BE1B8C0}" dt="2022-12-15T09:35:51.951" v="28"/>
          <ac:spMkLst>
            <pc:docMk/>
            <pc:sldMk cId="3989354980" sldId="347"/>
            <ac:spMk id="6" creationId="{6481D994-C8ED-17EC-EC71-9375D7605297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8:33.393" v="51" actId="1076"/>
          <ac:spMkLst>
            <pc:docMk/>
            <pc:sldMk cId="3989354980" sldId="347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5E63E173-370D-5549-F9D5-13693BE1B8C0}" dt="2022-12-15T09:37:39.673" v="41" actId="20577"/>
          <ac:spMkLst>
            <pc:docMk/>
            <pc:sldMk cId="3989354980" sldId="347"/>
            <ac:spMk id="10" creationId="{D57F1C56-77B0-4329-F79E-261286EFB1F0}"/>
          </ac:spMkLst>
        </pc:spChg>
        <pc:spChg chg="add mod ord">
          <ac:chgData name="Samuel Domingos Lourenço" userId="S::2200904@my.ipleiria.pt::aa7018a1-75c9-40b9-a032-be33dca576d6" providerId="AD" clId="Web-{5E63E173-370D-5549-F9D5-13693BE1B8C0}" dt="2022-12-15T09:38:59.379" v="55" actId="14100"/>
          <ac:spMkLst>
            <pc:docMk/>
            <pc:sldMk cId="3989354980" sldId="347"/>
            <ac:spMk id="11" creationId="{1BDF157C-99F6-90D5-35FA-67FADEEE7F23}"/>
          </ac:spMkLst>
        </pc:spChg>
        <pc:spChg chg="add mod">
          <ac:chgData name="Samuel Domingos Lourenço" userId="S::2200904@my.ipleiria.pt::aa7018a1-75c9-40b9-a032-be33dca576d6" providerId="AD" clId="Web-{5E63E173-370D-5549-F9D5-13693BE1B8C0}" dt="2022-12-15T09:39:12.379" v="60" actId="1076"/>
          <ac:spMkLst>
            <pc:docMk/>
            <pc:sldMk cId="3989354980" sldId="347"/>
            <ac:spMk id="12" creationId="{664EEF2F-CC9B-9C86-AE53-CA8407DE74FA}"/>
          </ac:spMkLst>
        </pc:spChg>
        <pc:picChg chg="del">
          <ac:chgData name="Samuel Domingos Lourenço" userId="S::2200904@my.ipleiria.pt::aa7018a1-75c9-40b9-a032-be33dca576d6" providerId="AD" clId="Web-{5E63E173-370D-5549-F9D5-13693BE1B8C0}" dt="2022-12-15T09:35:37.372" v="9"/>
          <ac:picMkLst>
            <pc:docMk/>
            <pc:sldMk cId="3989354980" sldId="347"/>
            <ac:picMk id="5" creationId="{399B6B1F-76BF-A458-4EE2-9836F365DE6D}"/>
          </ac:picMkLst>
        </pc:picChg>
        <pc:picChg chg="add mod">
          <ac:chgData name="Samuel Domingos Lourenço" userId="S::2200904@my.ipleiria.pt::aa7018a1-75c9-40b9-a032-be33dca576d6" providerId="AD" clId="Web-{5E63E173-370D-5549-F9D5-13693BE1B8C0}" dt="2022-12-15T09:38:41.862" v="53" actId="1076"/>
          <ac:picMkLst>
            <pc:docMk/>
            <pc:sldMk cId="3989354980" sldId="347"/>
            <ac:picMk id="7" creationId="{59F572EA-F9F3-6C58-0DBE-E0981E28DFF7}"/>
          </ac:picMkLst>
        </pc:picChg>
      </pc:sldChg>
    </pc:docChg>
  </pc:docChgLst>
  <pc:docChgLst>
    <pc:chgData name="Samuel Domingos Lourenço" userId="S::2200904@my.ipleiria.pt::aa7018a1-75c9-40b9-a032-be33dca576d6" providerId="AD" clId="Web-{5ED54EE6-9570-C7DC-9159-1B7028233CAA}"/>
    <pc:docChg chg="modSld">
      <pc:chgData name="Samuel Domingos Lourenço" userId="S::2200904@my.ipleiria.pt::aa7018a1-75c9-40b9-a032-be33dca576d6" providerId="AD" clId="Web-{5ED54EE6-9570-C7DC-9159-1B7028233CAA}" dt="2022-11-24T15:11:46.983" v="89" actId="1076"/>
      <pc:docMkLst>
        <pc:docMk/>
      </pc:docMkLst>
      <pc:sldChg chg="modSp">
        <pc:chgData name="Samuel Domingos Lourenço" userId="S::2200904@my.ipleiria.pt::aa7018a1-75c9-40b9-a032-be33dca576d6" providerId="AD" clId="Web-{5ED54EE6-9570-C7DC-9159-1B7028233CAA}" dt="2022-11-24T15:11:46.983" v="89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5ED54EE6-9570-C7DC-9159-1B7028233CAA}" dt="2022-11-24T15:11:46.983" v="89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5ED54EE6-9570-C7DC-9159-1B7028233CAA}" dt="2022-11-24T14:43:06.214" v="74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5ED54EE6-9570-C7DC-9159-1B7028233CAA}" dt="2022-11-24T14:43:06.214" v="74" actId="20577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3:02.917" v="70" actId="20577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5ED54EE6-9570-C7DC-9159-1B7028233CAA}" dt="2022-11-24T14:42:38.635" v="64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addSp delSp">
        <pc:chgData name="Samuel Domingos Lourenço" userId="S::2200904@my.ipleiria.pt::aa7018a1-75c9-40b9-a032-be33dca576d6" providerId="AD" clId="Web-{5ED54EE6-9570-C7DC-9159-1B7028233CAA}" dt="2022-11-24T14:45:10.888" v="85"/>
        <pc:sldMkLst>
          <pc:docMk/>
          <pc:sldMk cId="1460919872" sldId="274"/>
        </pc:sldMkLst>
        <pc:spChg chg="add del">
          <ac:chgData name="Samuel Domingos Lourenço" userId="S::2200904@my.ipleiria.pt::aa7018a1-75c9-40b9-a032-be33dca576d6" providerId="AD" clId="Web-{5ED54EE6-9570-C7DC-9159-1B7028233CAA}" dt="2022-11-24T14:45:10.888" v="85"/>
          <ac:spMkLst>
            <pc:docMk/>
            <pc:sldMk cId="1460919872" sldId="274"/>
            <ac:spMk id="15" creationId="{1CCFFBC4-ADFA-14D0-83A4-904495106BF2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04.654" v="83" actId="20577"/>
        <pc:sldMkLst>
          <pc:docMk/>
          <pc:sldMk cId="4206824179" sldId="278"/>
        </pc:sldMkLst>
        <pc:spChg chg="mod">
          <ac:chgData name="Samuel Domingos Lourenço" userId="S::2200904@my.ipleiria.pt::aa7018a1-75c9-40b9-a032-be33dca576d6" providerId="AD" clId="Web-{5ED54EE6-9570-C7DC-9159-1B7028233CAA}" dt="2022-11-24T14:45:04.654" v="83" actId="20577"/>
          <ac:spMkLst>
            <pc:docMk/>
            <pc:sldMk cId="4206824179" sldId="278"/>
            <ac:spMk id="3" creationId="{DCB5175A-64B9-1270-4DCF-1E0084A15C73}"/>
          </ac:spMkLst>
        </pc:spChg>
      </pc:sldChg>
      <pc:sldChg chg="modSp">
        <pc:chgData name="Samuel Domingos Lourenço" userId="S::2200904@my.ipleiria.pt::aa7018a1-75c9-40b9-a032-be33dca576d6" providerId="AD" clId="Web-{5ED54EE6-9570-C7DC-9159-1B7028233CAA}" dt="2022-11-24T14:45:39.248" v="88" actId="1076"/>
        <pc:sldMkLst>
          <pc:docMk/>
          <pc:sldMk cId="1641137500" sldId="300"/>
        </pc:sldMkLst>
        <pc:cxnChg chg="mod">
          <ac:chgData name="Samuel Domingos Lourenço" userId="S::2200904@my.ipleiria.pt::aa7018a1-75c9-40b9-a032-be33dca576d6" providerId="AD" clId="Web-{5ED54EE6-9570-C7DC-9159-1B7028233CAA}" dt="2022-11-24T14:45:39.248" v="88" actId="1076"/>
          <ac:cxnSpMkLst>
            <pc:docMk/>
            <pc:sldMk cId="1641137500" sldId="300"/>
            <ac:cxnSpMk id="16" creationId="{75599961-2569-0960-7A60-F9341DE2339F}"/>
          </ac:cxnSpMkLst>
        </pc:cxnChg>
      </pc:sldChg>
    </pc:docChg>
  </pc:docChgLst>
  <pc:docChgLst>
    <pc:chgData name="Samuel Domingos Lourenço" userId="S::2200904@my.ipleiria.pt::aa7018a1-75c9-40b9-a032-be33dca576d6" providerId="AD" clId="Web-{EAD09086-2AE0-A0DB-5ACC-85A842064949}"/>
    <pc:docChg chg="addSld modSld sldOrd modSection">
      <pc:chgData name="Samuel Domingos Lourenço" userId="S::2200904@my.ipleiria.pt::aa7018a1-75c9-40b9-a032-be33dca576d6" providerId="AD" clId="Web-{EAD09086-2AE0-A0DB-5ACC-85A842064949}" dt="2022-12-22T12:35:57.571" v="1344" actId="20577"/>
      <pc:docMkLst>
        <pc:docMk/>
      </pc:docMkLst>
      <pc:sldChg chg="addSp delSp modSp">
        <pc:chgData name="Samuel Domingos Lourenço" userId="S::2200904@my.ipleiria.pt::aa7018a1-75c9-40b9-a032-be33dca576d6" providerId="AD" clId="Web-{EAD09086-2AE0-A0DB-5ACC-85A842064949}" dt="2022-12-22T12:27:32.852" v="1265" actId="1076"/>
        <pc:sldMkLst>
          <pc:docMk/>
          <pc:sldMk cId="0" sldId="257"/>
        </pc:sldMkLst>
        <pc:spChg chg="add del mod">
          <ac:chgData name="Samuel Domingos Lourenço" userId="S::2200904@my.ipleiria.pt::aa7018a1-75c9-40b9-a032-be33dca576d6" providerId="AD" clId="Web-{EAD09086-2AE0-A0DB-5ACC-85A842064949}" dt="2022-12-22T12:26:06.959" v="1242"/>
          <ac:spMkLst>
            <pc:docMk/>
            <pc:sldMk cId="0" sldId="257"/>
            <ac:spMk id="3" creationId="{AF879A6E-5772-0D61-1103-778C42A64F3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7:20.790" v="1261" actId="1076"/>
          <ac:spMkLst>
            <pc:docMk/>
            <pc:sldMk cId="0" sldId="257"/>
            <ac:spMk id="5" creationId="{AC829841-18FA-425E-B1D9-83E77391BCF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27:32.852" v="1265" actId="1076"/>
          <ac:spMkLst>
            <pc:docMk/>
            <pc:sldMk cId="0" sldId="257"/>
            <ac:spMk id="6" creationId="{FB79F056-BFAE-E2AC-2666-C43FC624CED8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11:35.822" v="958" actId="1076"/>
        <pc:sldMkLst>
          <pc:docMk/>
          <pc:sldMk cId="334739780" sldId="259"/>
        </pc:sldMkLst>
        <pc:spChg chg="mod">
          <ac:chgData name="Samuel Domingos Lourenço" userId="S::2200904@my.ipleiria.pt::aa7018a1-75c9-40b9-a032-be33dca576d6" providerId="AD" clId="Web-{EAD09086-2AE0-A0DB-5ACC-85A842064949}" dt="2022-12-22T12:11:35.822" v="958" actId="1076"/>
          <ac:spMkLst>
            <pc:docMk/>
            <pc:sldMk cId="334739780" sldId="259"/>
            <ac:spMk id="5" creationId="{7E967A31-BF29-1E8A-4356-4D6A2E40464B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58.924" v="1075"/>
        <pc:sldMkLst>
          <pc:docMk/>
          <pc:sldMk cId="4065820543" sldId="264"/>
        </pc:sldMkLst>
        <pc:spChg chg="add del mod">
          <ac:chgData name="Samuel Domingos Lourenço" userId="S::2200904@my.ipleiria.pt::aa7018a1-75c9-40b9-a032-be33dca576d6" providerId="AD" clId="Web-{EAD09086-2AE0-A0DB-5ACC-85A842064949}" dt="2022-12-22T12:15:58.924" v="1075"/>
          <ac:spMkLst>
            <pc:docMk/>
            <pc:sldMk cId="4065820543" sldId="264"/>
            <ac:spMk id="2" creationId="{9AFBAEC1-2253-FF72-2377-9A9431D6BAB0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22.019" v="1082"/>
        <pc:sldMkLst>
          <pc:docMk/>
          <pc:sldMk cId="2628515408" sldId="265"/>
        </pc:sldMkLst>
        <pc:spChg chg="add del mod">
          <ac:chgData name="Samuel Domingos Lourenço" userId="S::2200904@my.ipleiria.pt::aa7018a1-75c9-40b9-a032-be33dca576d6" providerId="AD" clId="Web-{EAD09086-2AE0-A0DB-5ACC-85A842064949}" dt="2022-12-22T12:16:22.019" v="1082"/>
          <ac:spMkLst>
            <pc:docMk/>
            <pc:sldMk cId="2628515408" sldId="265"/>
            <ac:spMk id="2" creationId="{2A05D327-DF30-D5C1-B5AC-DD26905B097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6:36.894" v="1089"/>
        <pc:sldMkLst>
          <pc:docMk/>
          <pc:sldMk cId="51315587" sldId="266"/>
        </pc:sldMkLst>
        <pc:spChg chg="add del mod">
          <ac:chgData name="Samuel Domingos Lourenço" userId="S::2200904@my.ipleiria.pt::aa7018a1-75c9-40b9-a032-be33dca576d6" providerId="AD" clId="Web-{EAD09086-2AE0-A0DB-5ACC-85A842064949}" dt="2022-12-22T12:16:36.894" v="1089"/>
          <ac:spMkLst>
            <pc:docMk/>
            <pc:sldMk cId="51315587" sldId="266"/>
            <ac:spMk id="2" creationId="{6647858E-2B32-50EA-5923-17BF38B21DE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05.176" v="1096"/>
        <pc:sldMkLst>
          <pc:docMk/>
          <pc:sldMk cId="1891991552" sldId="267"/>
        </pc:sldMkLst>
        <pc:spChg chg="add del mod">
          <ac:chgData name="Samuel Domingos Lourenço" userId="S::2200904@my.ipleiria.pt::aa7018a1-75c9-40b9-a032-be33dca576d6" providerId="AD" clId="Web-{EAD09086-2AE0-A0DB-5ACC-85A842064949}" dt="2022-12-22T12:17:05.176" v="1096"/>
          <ac:spMkLst>
            <pc:docMk/>
            <pc:sldMk cId="1891991552" sldId="267"/>
            <ac:spMk id="2" creationId="{1F5131D4-7EE8-A6DC-D8EF-5DB6C091F96E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7:44.943" v="1103"/>
        <pc:sldMkLst>
          <pc:docMk/>
          <pc:sldMk cId="342161190" sldId="271"/>
        </pc:sldMkLst>
        <pc:spChg chg="add del mod">
          <ac:chgData name="Samuel Domingos Lourenço" userId="S::2200904@my.ipleiria.pt::aa7018a1-75c9-40b9-a032-be33dca576d6" providerId="AD" clId="Web-{EAD09086-2AE0-A0DB-5ACC-85A842064949}" dt="2022-12-22T12:17:44.943" v="1103"/>
          <ac:spMkLst>
            <pc:docMk/>
            <pc:sldMk cId="342161190" sldId="271"/>
            <ac:spMk id="3" creationId="{512E21A2-27A0-9F39-F406-C74EE28F7CF9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1:00:58.924" v="65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AD09086-2AE0-A0DB-5ACC-85A842064949}" dt="2022-12-22T11:00:58.924" v="65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00:53.220" v="62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19.606" v="12" actId="20577"/>
          <ac:spMkLst>
            <pc:docMk/>
            <pc:sldMk cId="198845117" sldId="272"/>
            <ac:spMk id="37" creationId="{775E4E6F-DEBF-5F5D-4B77-5053FFE95803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0:58:23.888" v="14" actId="20577"/>
          <ac:spMkLst>
            <pc:docMk/>
            <pc:sldMk cId="198845117" sldId="272"/>
            <ac:spMk id="38" creationId="{0D26E461-9E9D-68B3-4396-AB954D8D7DA5}"/>
          </ac:spMkLst>
        </pc:spChg>
        <pc:graphicFrameChg chg="mod modGraphic">
          <ac:chgData name="Samuel Domingos Lourenço" userId="S::2200904@my.ipleiria.pt::aa7018a1-75c9-40b9-a032-be33dca576d6" providerId="AD" clId="Web-{EAD09086-2AE0-A0DB-5ACC-85A842064949}" dt="2022-12-22T10:54:07.817" v="11"/>
          <ac:graphicFrameMkLst>
            <pc:docMk/>
            <pc:sldMk cId="198845117" sldId="272"/>
            <ac:graphicFrameMk id="15" creationId="{227F0413-A40A-61AD-A41C-1AE25DF40FF6}"/>
          </ac:graphicFrameMkLst>
        </pc:graphicFrameChg>
        <pc:picChg chg="del mod">
          <ac:chgData name="Samuel Domingos Lourenço" userId="S::2200904@my.ipleiria.pt::aa7018a1-75c9-40b9-a032-be33dca576d6" providerId="AD" clId="Web-{EAD09086-2AE0-A0DB-5ACC-85A842064949}" dt="2022-12-22T10:28:17.956" v="1"/>
          <ac:picMkLst>
            <pc:docMk/>
            <pc:sldMk cId="198845117" sldId="272"/>
            <ac:picMk id="7" creationId="{E2A60351-647E-2C87-C618-81A33019A018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1:19:35.990" v="253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AD09086-2AE0-A0DB-5ACC-85A842064949}" dt="2022-12-22T11:19:12.989" v="243" actId="1076"/>
          <ac:spMkLst>
            <pc:docMk/>
            <pc:sldMk cId="2572696080" sldId="273"/>
            <ac:spMk id="4" creationId="{197DFC31-D3ED-5E96-3107-D5A60E27F63E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19:13.052" v="247" actId="1076"/>
          <ac:spMkLst>
            <pc:docMk/>
            <pc:sldMk cId="2572696080" sldId="273"/>
            <ac:spMk id="6" creationId="{2FF95477-6295-A264-8C5D-5DDC55E4A25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05" v="244" actId="1076"/>
          <ac:spMkLst>
            <pc:docMk/>
            <pc:sldMk cId="2572696080" sldId="273"/>
            <ac:spMk id="7" creationId="{2CF95576-B5AA-AB12-3D3C-EF050FF3039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8:49.067" v="240" actId="20577"/>
          <ac:spMkLst>
            <pc:docMk/>
            <pc:sldMk cId="2572696080" sldId="273"/>
            <ac:spMk id="31" creationId="{C7B736BF-5893-B303-138A-D36DCD9A937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19:13.067" v="248" actId="1076"/>
          <ac:spMkLst>
            <pc:docMk/>
            <pc:sldMk cId="2572696080" sldId="273"/>
            <ac:spMk id="40" creationId="{7677B2BC-3444-B943-CDC2-385A6CAF8D7F}"/>
          </ac:spMkLst>
        </pc:spChg>
        <pc:graphicFrameChg chg="mod">
          <ac:chgData name="Samuel Domingos Lourenço" userId="S::2200904@my.ipleiria.pt::aa7018a1-75c9-40b9-a032-be33dca576d6" providerId="AD" clId="Web-{EAD09086-2AE0-A0DB-5ACC-85A842064949}" dt="2022-12-22T11:19:21.443" v="251" actId="14100"/>
          <ac:graphicFrameMkLst>
            <pc:docMk/>
            <pc:sldMk cId="2572696080" sldId="273"/>
            <ac:graphicFrameMk id="3" creationId="{E5F98DB6-B6A7-3693-44CC-703FDFB9BD12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19:12.927" v="241" actId="1076"/>
          <ac:picMkLst>
            <pc:docMk/>
            <pc:sldMk cId="2572696080" sldId="273"/>
            <ac:picMk id="5" creationId="{A81580E2-2CA9-CBEB-B03B-C617C64C5ED7}"/>
          </ac:picMkLst>
        </pc:picChg>
        <pc:cxnChg chg="mod">
          <ac:chgData name="Samuel Domingos Lourenço" userId="S::2200904@my.ipleiria.pt::aa7018a1-75c9-40b9-a032-be33dca576d6" providerId="AD" clId="Web-{EAD09086-2AE0-A0DB-5ACC-85A842064949}" dt="2022-12-22T11:19:35.990" v="253" actId="1076"/>
          <ac:cxnSpMkLst>
            <pc:docMk/>
            <pc:sldMk cId="2572696080" sldId="273"/>
            <ac:cxnSpMk id="10" creationId="{96EF245B-2E89-1ED6-ACF2-145002EF8FD8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19:13.036" v="246" actId="1076"/>
          <ac:cxnSpMkLst>
            <pc:docMk/>
            <pc:sldMk cId="2572696080" sldId="273"/>
            <ac:cxnSpMk id="12" creationId="{EEA229F2-8108-CA95-5445-2E1E4D8C92A9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15:22.248" v="88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1:34:03.033" v="45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AD09086-2AE0-A0DB-5ACC-85A842064949}" dt="2022-12-22T11:24:28.749" v="283" actId="20577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1:16.462" v="273" actId="20577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4:03.033" v="459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3:00.715" v="275" actId="20577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43.224" v="309" actId="20577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26:10.721" v="307" actId="1076"/>
          <ac:spMkLst>
            <pc:docMk/>
            <pc:sldMk cId="1460919872" sldId="274"/>
            <ac:spMk id="31" creationId="{D56A7849-5AC5-DCFF-0F73-85C3ABFA071F}"/>
          </ac:spMkLst>
        </pc:spChg>
        <pc:graphicFrameChg chg="add mod ord">
          <ac:chgData name="Samuel Domingos Lourenço" userId="S::2200904@my.ipleiria.pt::aa7018a1-75c9-40b9-a032-be33dca576d6" providerId="AD" clId="Web-{EAD09086-2AE0-A0DB-5ACC-85A842064949}" dt="2022-12-22T11:26:06.830" v="300"/>
          <ac:graphicFrameMkLst>
            <pc:docMk/>
            <pc:sldMk cId="1460919872" sldId="274"/>
            <ac:graphicFrameMk id="3" creationId="{07848637-11ED-9AF5-1AC6-C8B4E6A8E525}"/>
          </ac:graphicFrameMkLst>
        </pc:graphicFrameChg>
        <pc:graphicFrameChg chg="add mod ord">
          <ac:chgData name="Samuel Domingos Lourenço" userId="S::2200904@my.ipleiria.pt::aa7018a1-75c9-40b9-a032-be33dca576d6" providerId="AD" clId="Web-{EAD09086-2AE0-A0DB-5ACC-85A842064949}" dt="2022-12-22T11:26:07.987" v="306"/>
          <ac:graphicFrameMkLst>
            <pc:docMk/>
            <pc:sldMk cId="1460919872" sldId="274"/>
            <ac:graphicFrameMk id="5" creationId="{4ECAF156-33D0-8B4A-5E18-CB4D75F7B733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0:27.351" v="263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del mod">
          <ac:chgData name="Samuel Domingos Lourenço" userId="S::2200904@my.ipleiria.pt::aa7018a1-75c9-40b9-a032-be33dca576d6" providerId="AD" clId="Web-{EAD09086-2AE0-A0DB-5ACC-85A842064949}" dt="2022-12-22T11:24:48.172" v="28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mod ord">
          <ac:chgData name="Samuel Domingos Lourenço" userId="S::2200904@my.ipleiria.pt::aa7018a1-75c9-40b9-a032-be33dca576d6" providerId="AD" clId="Web-{EAD09086-2AE0-A0DB-5ACC-85A842064949}" dt="2022-12-22T11:26:07.408" v="303"/>
          <ac:cxnSpMkLst>
            <pc:docMk/>
            <pc:sldMk cId="1460919872" sldId="274"/>
            <ac:cxnSpMk id="25" creationId="{A0C3F8AE-9525-EACD-028D-671CCAD83921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26:29.894" v="308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ord">
        <pc:chgData name="Samuel Domingos Lourenço" userId="S::2200904@my.ipleiria.pt::aa7018a1-75c9-40b9-a032-be33dca576d6" providerId="AD" clId="Web-{EAD09086-2AE0-A0DB-5ACC-85A842064949}" dt="2022-12-22T11:46:42.291" v="537"/>
        <pc:sldMkLst>
          <pc:docMk/>
          <pc:sldMk cId="103774891" sldId="275"/>
        </pc:sldMkLst>
        <pc:spChg chg="add">
          <ac:chgData name="Samuel Domingos Lourenço" userId="S::2200904@my.ipleiria.pt::aa7018a1-75c9-40b9-a032-be33dca576d6" providerId="AD" clId="Web-{EAD09086-2AE0-A0DB-5ACC-85A842064949}" dt="2022-12-22T11:46:42.291" v="537"/>
          <ac:spMkLst>
            <pc:docMk/>
            <pc:sldMk cId="103774891" sldId="275"/>
            <ac:spMk id="6" creationId="{42F65C15-8E8B-FF3A-6C08-2377876B691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8:05.303" v="1111"/>
        <pc:sldMkLst>
          <pc:docMk/>
          <pc:sldMk cId="1512718592" sldId="276"/>
        </pc:sldMkLst>
        <pc:spChg chg="mod">
          <ac:chgData name="Samuel Domingos Lourenço" userId="S::2200904@my.ipleiria.pt::aa7018a1-75c9-40b9-a032-be33dca576d6" providerId="AD" clId="Web-{EAD09086-2AE0-A0DB-5ACC-85A842064949}" dt="2022-12-22T12:17:54.569" v="1106" actId="1076"/>
          <ac:spMkLst>
            <pc:docMk/>
            <pc:sldMk cId="1512718592" sldId="276"/>
            <ac:spMk id="3" creationId="{F1BFA9C0-09EC-44BA-364C-4050349665AE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18:05.303" v="1111"/>
          <ac:spMkLst>
            <pc:docMk/>
            <pc:sldMk cId="1512718592" sldId="276"/>
            <ac:spMk id="6" creationId="{56B4F7D8-F829-CC91-672B-557EA169AA1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1:38:44.495" v="516" actId="1076"/>
        <pc:sldMkLst>
          <pc:docMk/>
          <pc:sldMk cId="2002210243" sldId="281"/>
        </pc:sldMkLst>
        <pc:spChg chg="add mod">
          <ac:chgData name="Samuel Domingos Lourenço" userId="S::2200904@my.ipleiria.pt::aa7018a1-75c9-40b9-a032-be33dca576d6" providerId="AD" clId="Web-{EAD09086-2AE0-A0DB-5ACC-85A842064949}" dt="2022-12-22T11:38:44.495" v="516" actId="1076"/>
          <ac:spMkLst>
            <pc:docMk/>
            <pc:sldMk cId="2002210243" sldId="281"/>
            <ac:spMk id="4" creationId="{B19D9B9A-BC7D-9406-F721-AECFE45C7F1C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34:56.347" v="462"/>
          <ac:spMkLst>
            <pc:docMk/>
            <pc:sldMk cId="2002210243" sldId="281"/>
            <ac:spMk id="12" creationId="{929268D0-075E-9A1B-19A5-7EC97F50AB66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28:23.085" v="324"/>
          <ac:spMkLst>
            <pc:docMk/>
            <pc:sldMk cId="2002210243" sldId="281"/>
            <ac:spMk id="15" creationId="{E9EE1937-BE1C-F778-E44C-085E9CD5CFB6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30:19.151" v="394"/>
          <ac:spMkLst>
            <pc:docMk/>
            <pc:sldMk cId="2002210243" sldId="281"/>
            <ac:spMk id="24" creationId="{B755307A-70CF-D616-50B4-09EBF3D29A57}"/>
          </ac:spMkLst>
        </pc:spChg>
        <pc:spChg chg="mod ord">
          <ac:chgData name="Samuel Domingos Lourenço" userId="S::2200904@my.ipleiria.pt::aa7018a1-75c9-40b9-a032-be33dca576d6" providerId="AD" clId="Web-{EAD09086-2AE0-A0DB-5ACC-85A842064949}" dt="2022-12-22T11:38:04.103" v="503"/>
          <ac:spMkLst>
            <pc:docMk/>
            <pc:sldMk cId="2002210243" sldId="281"/>
            <ac:spMk id="31" creationId="{0167ADD5-BAC7-681A-9DF4-B58F16681272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34:54.988" v="461"/>
          <ac:spMkLst>
            <pc:docMk/>
            <pc:sldMk cId="2002210243" sldId="281"/>
            <ac:spMk id="32" creationId="{3B472183-61F2-BE09-557C-8066C90DE478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49.163" v="496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9.397" v="478" actId="20577"/>
          <ac:spMkLst>
            <pc:docMk/>
            <pc:sldMk cId="2002210243" sldId="281"/>
            <ac:spMk id="36" creationId="{9FBB5A44-2019-9881-DD20-A115E4D1C616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1:38:33.073" v="515" actId="20577"/>
          <ac:spMkLst>
            <pc:docMk/>
            <pc:sldMk cId="2002210243" sldId="281"/>
            <ac:spMk id="37" creationId="{ECF5D00A-1FF4-E823-9274-EFAB073B976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25.772" v="474" actId="20577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36:38.085" v="484" actId="20577"/>
          <ac:spMkLst>
            <pc:docMk/>
            <pc:sldMk cId="2002210243" sldId="281"/>
            <ac:spMk id="40" creationId="{4C0D65FB-991C-C4BA-BC16-641C8F20F011}"/>
          </ac:spMkLst>
        </pc:spChg>
        <pc:graphicFrameChg chg="add">
          <ac:chgData name="Samuel Domingos Lourenço" userId="S::2200904@my.ipleiria.pt::aa7018a1-75c9-40b9-a032-be33dca576d6" providerId="AD" clId="Web-{EAD09086-2AE0-A0DB-5ACC-85A842064949}" dt="2022-12-22T11:30:00.978" v="386"/>
          <ac:graphicFrameMkLst>
            <pc:docMk/>
            <pc:sldMk cId="2002210243" sldId="281"/>
            <ac:graphicFrameMk id="7" creationId="{46423B38-9059-CB62-7F44-FF6A2D086251}"/>
          </ac:graphicFrameMkLst>
        </pc:graphicFrameChg>
        <pc:graphicFrameChg chg="add">
          <ac:chgData name="Samuel Domingos Lourenço" userId="S::2200904@my.ipleiria.pt::aa7018a1-75c9-40b9-a032-be33dca576d6" providerId="AD" clId="Web-{EAD09086-2AE0-A0DB-5ACC-85A842064949}" dt="2022-12-22T11:30:01.041" v="388"/>
          <ac:graphicFrameMkLst>
            <pc:docMk/>
            <pc:sldMk cId="2002210243" sldId="281"/>
            <ac:graphicFrameMk id="13" creationId="{8020F948-D143-3E80-7CDF-66A5059F4ED1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7.900" v="383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graphicFrameChg chg="del">
          <ac:chgData name="Samuel Domingos Lourenço" userId="S::2200904@my.ipleiria.pt::aa7018a1-75c9-40b9-a032-be33dca576d6" providerId="AD" clId="Web-{EAD09086-2AE0-A0DB-5ACC-85A842064949}" dt="2022-12-22T11:29:54.431" v="380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cxnChg chg="add del">
          <ac:chgData name="Samuel Domingos Lourenço" userId="S::2200904@my.ipleiria.pt::aa7018a1-75c9-40b9-a032-be33dca576d6" providerId="AD" clId="Web-{EAD09086-2AE0-A0DB-5ACC-85A842064949}" dt="2022-12-22T11:30:47.308" v="398"/>
          <ac:cxnSpMkLst>
            <pc:docMk/>
            <pc:sldMk cId="2002210243" sldId="281"/>
            <ac:cxnSpMk id="9" creationId="{5FA93BA1-C63A-5654-50E5-7AD3D93ADB79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0:27.542" v="395" actId="1076"/>
          <ac:cxnSpMkLst>
            <pc:docMk/>
            <pc:sldMk cId="2002210243" sldId="281"/>
            <ac:cxnSpMk id="16" creationId="{892AE55E-F77C-CBBD-9F21-734F7547A645}"/>
          </ac:cxnSpMkLst>
        </pc:cxnChg>
        <pc:cxnChg chg="add mod ord">
          <ac:chgData name="Samuel Domingos Lourenço" userId="S::2200904@my.ipleiria.pt::aa7018a1-75c9-40b9-a032-be33dca576d6" providerId="AD" clId="Web-{EAD09086-2AE0-A0DB-5ACC-85A842064949}" dt="2022-12-22T11:37:32.258" v="499"/>
          <ac:cxnSpMkLst>
            <pc:docMk/>
            <pc:sldMk cId="2002210243" sldId="281"/>
            <ac:cxnSpMk id="20" creationId="{79F3F8FB-6016-9779-B2F7-67141969D495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8.838" v="384"/>
          <ac:cxnSpMkLst>
            <pc:docMk/>
            <pc:sldMk cId="2002210243" sldId="281"/>
            <ac:cxnSpMk id="25" creationId="{A3A111EF-DAC3-7E3F-04FF-78621036BE43}"/>
          </ac:cxnSpMkLst>
        </pc:cxnChg>
        <pc:cxnChg chg="add del mod">
          <ac:chgData name="Samuel Domingos Lourenço" userId="S::2200904@my.ipleiria.pt::aa7018a1-75c9-40b9-a032-be33dca576d6" providerId="AD" clId="Web-{EAD09086-2AE0-A0DB-5ACC-85A842064949}" dt="2022-12-22T11:30:46.230" v="397"/>
          <ac:cxnSpMkLst>
            <pc:docMk/>
            <pc:sldMk cId="2002210243" sldId="281"/>
            <ac:cxnSpMk id="27" creationId="{F2CF44A6-346F-38A3-5084-F6F1C36F33D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5.384" v="381"/>
          <ac:cxnSpMkLst>
            <pc:docMk/>
            <pc:sldMk cId="2002210243" sldId="281"/>
            <ac:cxnSpMk id="28" creationId="{E7146E32-1CC1-795B-72AE-ABB46F8DE88B}"/>
          </ac:cxnSpMkLst>
        </pc:cxnChg>
        <pc:cxnChg chg="add mod">
          <ac:chgData name="Samuel Domingos Lourenço" userId="S::2200904@my.ipleiria.pt::aa7018a1-75c9-40b9-a032-be33dca576d6" providerId="AD" clId="Web-{EAD09086-2AE0-A0DB-5ACC-85A842064949}" dt="2022-12-22T11:31:59.951" v="409"/>
          <ac:cxnSpMkLst>
            <pc:docMk/>
            <pc:sldMk cId="2002210243" sldId="281"/>
            <ac:cxnSpMk id="29" creationId="{CF10D649-3D6C-6034-4195-C01C97B313BC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29:59.775" v="385"/>
          <ac:cxnSpMkLst>
            <pc:docMk/>
            <pc:sldMk cId="2002210243" sldId="281"/>
            <ac:cxnSpMk id="33" creationId="{B9BE64F3-E69E-0361-9BA4-97386700035C}"/>
          </ac:cxnSpMkLst>
        </pc:cxnChg>
      </pc:sldChg>
      <pc:sldChg chg="addSp delSp modSp">
        <pc:chgData name="Samuel Domingos Lourenço" userId="S::2200904@my.ipleiria.pt::aa7018a1-75c9-40b9-a032-be33dca576d6" providerId="AD" clId="Web-{EAD09086-2AE0-A0DB-5ACC-85A842064949}" dt="2022-12-22T12:18:36.289" v="1121" actId="20577"/>
        <pc:sldMkLst>
          <pc:docMk/>
          <pc:sldMk cId="4040747173" sldId="286"/>
        </pc:sldMkLst>
        <pc:spChg chg="del">
          <ac:chgData name="Samuel Domingos Lourenço" userId="S::2200904@my.ipleiria.pt::aa7018a1-75c9-40b9-a032-be33dca576d6" providerId="AD" clId="Web-{EAD09086-2AE0-A0DB-5ACC-85A842064949}" dt="2022-12-22T12:18:30.195" v="1118"/>
          <ac:spMkLst>
            <pc:docMk/>
            <pc:sldMk cId="4040747173" sldId="286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8:36.289" v="1121" actId="20577"/>
          <ac:spMkLst>
            <pc:docMk/>
            <pc:sldMk cId="4040747173" sldId="286"/>
            <ac:spMk id="5" creationId="{A0C00BC6-7E69-EC1F-E1FF-8BB5D85E6FE7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18:25.695" v="1117" actId="20577"/>
          <ac:spMkLst>
            <pc:docMk/>
            <pc:sldMk cId="4040747173" sldId="286"/>
            <ac:spMk id="7" creationId="{DABDD9D1-5958-629A-8BF8-BB3CDA5838A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15:41.002" v="1068"/>
        <pc:sldMkLst>
          <pc:docMk/>
          <pc:sldMk cId="2173861638" sldId="287"/>
        </pc:sldMkLst>
        <pc:spChg chg="add del mod">
          <ac:chgData name="Samuel Domingos Lourenço" userId="S::2200904@my.ipleiria.pt::aa7018a1-75c9-40b9-a032-be33dca576d6" providerId="AD" clId="Web-{EAD09086-2AE0-A0DB-5ACC-85A842064949}" dt="2022-12-22T12:15:41.002" v="1068"/>
          <ac:spMkLst>
            <pc:docMk/>
            <pc:sldMk cId="2173861638" sldId="287"/>
            <ac:spMk id="2" creationId="{B3214F31-7E9E-0328-0E57-669D9C1AA756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2:28.515" v="1176"/>
        <pc:sldMkLst>
          <pc:docMk/>
          <pc:sldMk cId="3155513925" sldId="290"/>
        </pc:sldMkLst>
        <pc:spChg chg="add del mod">
          <ac:chgData name="Samuel Domingos Lourenço" userId="S::2200904@my.ipleiria.pt::aa7018a1-75c9-40b9-a032-be33dca576d6" providerId="AD" clId="Web-{EAD09086-2AE0-A0DB-5ACC-85A842064949}" dt="2022-12-22T12:22:28.515" v="1176"/>
          <ac:spMkLst>
            <pc:docMk/>
            <pc:sldMk cId="3155513925" sldId="290"/>
            <ac:spMk id="4" creationId="{D8758797-A263-7D39-2D80-871C4038A278}"/>
          </ac:spMkLst>
        </pc:spChg>
        <pc:picChg chg="ord">
          <ac:chgData name="Samuel Domingos Lourenço" userId="S::2200904@my.ipleiria.pt::aa7018a1-75c9-40b9-a032-be33dca576d6" providerId="AD" clId="Web-{EAD09086-2AE0-A0DB-5ACC-85A842064949}" dt="2022-12-22T12:06:03.999" v="945"/>
          <ac:picMkLst>
            <pc:docMk/>
            <pc:sldMk cId="3155513925" sldId="290"/>
            <ac:picMk id="8" creationId="{CA166D2E-F2A8-5AA0-3955-BC3ACF5895F0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21:06.356" v="1154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EAD09086-2AE0-A0DB-5ACC-85A842064949}" dt="2022-12-22T12:20:45.699" v="1148" actId="20577"/>
          <ac:spMkLst>
            <pc:docMk/>
            <pc:sldMk cId="1782827530" sldId="291"/>
            <ac:spMk id="3" creationId="{102D355E-6126-53AB-0CA8-F6BCFA7C20CF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2:21:06.356" v="1154"/>
          <ac:spMkLst>
            <pc:docMk/>
            <pc:sldMk cId="1782827530" sldId="291"/>
            <ac:spMk id="6" creationId="{B6D1F698-38F1-83C4-511E-25FED68800F1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29.997" v="1161"/>
        <pc:sldMkLst>
          <pc:docMk/>
          <pc:sldMk cId="1476413872" sldId="294"/>
        </pc:sldMkLst>
        <pc:spChg chg="add del mod">
          <ac:chgData name="Samuel Domingos Lourenço" userId="S::2200904@my.ipleiria.pt::aa7018a1-75c9-40b9-a032-be33dca576d6" providerId="AD" clId="Web-{EAD09086-2AE0-A0DB-5ACC-85A842064949}" dt="2022-12-22T12:21:29.997" v="1161"/>
          <ac:spMkLst>
            <pc:docMk/>
            <pc:sldMk cId="1476413872" sldId="294"/>
            <ac:spMk id="4" creationId="{1FC933C5-B6BB-D23B-B00F-43301F7D93CC}"/>
          </ac:spMkLst>
        </pc:spChg>
      </pc:sldChg>
      <pc:sldChg chg="modSp">
        <pc:chgData name="Samuel Domingos Lourenço" userId="S::2200904@my.ipleiria.pt::aa7018a1-75c9-40b9-a032-be33dca576d6" providerId="AD" clId="Web-{EAD09086-2AE0-A0DB-5ACC-85A842064949}" dt="2022-12-22T12:35:57.571" v="1344" actId="20577"/>
        <pc:sldMkLst>
          <pc:docMk/>
          <pc:sldMk cId="3165228831" sldId="298"/>
        </pc:sldMkLst>
        <pc:spChg chg="mod">
          <ac:chgData name="Samuel Domingos Lourenço" userId="S::2200904@my.ipleiria.pt::aa7018a1-75c9-40b9-a032-be33dca576d6" providerId="AD" clId="Web-{EAD09086-2AE0-A0DB-5ACC-85A842064949}" dt="2022-12-22T12:35:57.571" v="1344" actId="20577"/>
          <ac:spMkLst>
            <pc:docMk/>
            <pc:sldMk cId="3165228831" sldId="298"/>
            <ac:spMk id="3" creationId="{23CC677F-4287-72D6-43B0-3F0C89309D03}"/>
          </ac:spMkLst>
        </pc:spChg>
        <pc:picChg chg="mod">
          <ac:chgData name="Samuel Domingos Lourenço" userId="S::2200904@my.ipleiria.pt::aa7018a1-75c9-40b9-a032-be33dca576d6" providerId="AD" clId="Web-{EAD09086-2AE0-A0DB-5ACC-85A842064949}" dt="2022-12-22T12:32:57.472" v="1340" actId="14100"/>
          <ac:picMkLst>
            <pc:docMk/>
            <pc:sldMk cId="3165228831" sldId="298"/>
            <ac:picMk id="6" creationId="{7389A0E4-97D3-9650-2418-2FD327DFF72F}"/>
          </ac:picMkLst>
        </pc:picChg>
      </pc:sldChg>
      <pc:sldChg chg="addSp delSp modSp">
        <pc:chgData name="Samuel Domingos Lourenço" userId="S::2200904@my.ipleiria.pt::aa7018a1-75c9-40b9-a032-be33dca576d6" providerId="AD" clId="Web-{EAD09086-2AE0-A0DB-5ACC-85A842064949}" dt="2022-12-22T12:19:49.307" v="1135"/>
        <pc:sldMkLst>
          <pc:docMk/>
          <pc:sldMk cId="1641137500" sldId="300"/>
        </pc:sldMkLst>
        <pc:spChg chg="add del mod">
          <ac:chgData name="Samuel Domingos Lourenço" userId="S::2200904@my.ipleiria.pt::aa7018a1-75c9-40b9-a032-be33dca576d6" providerId="AD" clId="Web-{EAD09086-2AE0-A0DB-5ACC-85A842064949}" dt="2022-12-22T12:19:48.213" v="1134"/>
          <ac:spMkLst>
            <pc:docMk/>
            <pc:sldMk cId="1641137500" sldId="300"/>
            <ac:spMk id="8" creationId="{1DA09BBD-1A51-21B7-CAC8-228DE3527FF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2:19:49.307" v="1135"/>
          <ac:spMkLst>
            <pc:docMk/>
            <pc:sldMk cId="1641137500" sldId="300"/>
            <ac:spMk id="10" creationId="{8BE41545-76D7-B52C-E88F-574340152071}"/>
          </ac:spMkLst>
        </pc:spChg>
      </pc:sldChg>
      <pc:sldChg chg="addSp delSp">
        <pc:chgData name="Samuel Domingos Lourenço" userId="S::2200904@my.ipleiria.pt::aa7018a1-75c9-40b9-a032-be33dca576d6" providerId="AD" clId="Web-{EAD09086-2AE0-A0DB-5ACC-85A842064949}" dt="2022-12-22T12:22:10.670" v="1169"/>
        <pc:sldMkLst>
          <pc:docMk/>
          <pc:sldMk cId="2762619514" sldId="302"/>
        </pc:sldMkLst>
        <pc:spChg chg="add del">
          <ac:chgData name="Samuel Domingos Lourenço" userId="S::2200904@my.ipleiria.pt::aa7018a1-75c9-40b9-a032-be33dca576d6" providerId="AD" clId="Web-{EAD09086-2AE0-A0DB-5ACC-85A842064949}" dt="2022-12-22T12:22:10.670" v="1169"/>
          <ac:spMkLst>
            <pc:docMk/>
            <pc:sldMk cId="2762619514" sldId="302"/>
            <ac:spMk id="6" creationId="{D8758797-A263-7D39-2D80-871C4038A27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1:51.904" v="1167"/>
        <pc:sldMkLst>
          <pc:docMk/>
          <pc:sldMk cId="3320789378" sldId="303"/>
        </pc:sldMkLst>
        <pc:spChg chg="add del mod">
          <ac:chgData name="Samuel Domingos Lourenço" userId="S::2200904@my.ipleiria.pt::aa7018a1-75c9-40b9-a032-be33dca576d6" providerId="AD" clId="Web-{EAD09086-2AE0-A0DB-5ACC-85A842064949}" dt="2022-12-22T12:21:51.904" v="1167"/>
          <ac:spMkLst>
            <pc:docMk/>
            <pc:sldMk cId="3320789378" sldId="303"/>
            <ac:spMk id="10" creationId="{EFEB51DB-A6B3-3366-961A-2C03021C60FC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45.986" v="1204"/>
        <pc:sldMkLst>
          <pc:docMk/>
          <pc:sldMk cId="674760689" sldId="307"/>
        </pc:sldMkLst>
        <pc:spChg chg="add del mod">
          <ac:chgData name="Samuel Domingos Lourenço" userId="S::2200904@my.ipleiria.pt::aa7018a1-75c9-40b9-a032-be33dca576d6" providerId="AD" clId="Web-{EAD09086-2AE0-A0DB-5ACC-85A842064949}" dt="2022-12-22T12:23:45.986" v="1204"/>
          <ac:spMkLst>
            <pc:docMk/>
            <pc:sldMk cId="674760689" sldId="307"/>
            <ac:spMk id="5" creationId="{C9421BDB-8FB9-72D9-75B8-EBD4280ED8E8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4:26.659" v="1212"/>
        <pc:sldMkLst>
          <pc:docMk/>
          <pc:sldMk cId="3739243721" sldId="315"/>
        </pc:sldMkLst>
        <pc:spChg chg="add del mod">
          <ac:chgData name="Samuel Domingos Lourenço" userId="S::2200904@my.ipleiria.pt::aa7018a1-75c9-40b9-a032-be33dca576d6" providerId="AD" clId="Web-{EAD09086-2AE0-A0DB-5ACC-85A842064949}" dt="2022-12-22T12:24:26.659" v="1212"/>
          <ac:spMkLst>
            <pc:docMk/>
            <pc:sldMk cId="3739243721" sldId="315"/>
            <ac:spMk id="3" creationId="{FE6B8909-27AB-B2B6-555B-2ADA9DA63A96}"/>
          </ac:spMkLst>
        </pc:spChg>
      </pc:sldChg>
      <pc:sldChg chg="delSp modSp">
        <pc:chgData name="Samuel Domingos Lourenço" userId="S::2200904@my.ipleiria.pt::aa7018a1-75c9-40b9-a032-be33dca576d6" providerId="AD" clId="Web-{EAD09086-2AE0-A0DB-5ACC-85A842064949}" dt="2022-12-22T12:19:13.368" v="1127"/>
        <pc:sldMkLst>
          <pc:docMk/>
          <pc:sldMk cId="2716644782" sldId="350"/>
        </pc:sldMkLst>
        <pc:spChg chg="del mod">
          <ac:chgData name="Samuel Domingos Lourenço" userId="S::2200904@my.ipleiria.pt::aa7018a1-75c9-40b9-a032-be33dca576d6" providerId="AD" clId="Web-{EAD09086-2AE0-A0DB-5ACC-85A842064949}" dt="2022-12-22T12:19:13.368" v="1127"/>
          <ac:spMkLst>
            <pc:docMk/>
            <pc:sldMk cId="2716644782" sldId="350"/>
            <ac:spMk id="3" creationId="{9A1F2E55-A869-61A0-C333-B33E785B07F4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19:01.571" v="1125" actId="20577"/>
          <ac:spMkLst>
            <pc:docMk/>
            <pc:sldMk cId="2716644782" sldId="350"/>
            <ac:spMk id="5" creationId="{A0C00BC6-7E69-EC1F-E1FF-8BB5D85E6FE7}"/>
          </ac:spMkLst>
        </pc:spChg>
      </pc:sldChg>
      <pc:sldChg chg="addSp delSp modSp">
        <pc:chgData name="Samuel Domingos Lourenço" userId="S::2200904@my.ipleiria.pt::aa7018a1-75c9-40b9-a032-be33dca576d6" providerId="AD" clId="Web-{EAD09086-2AE0-A0DB-5ACC-85A842064949}" dt="2022-12-22T12:23:00.969" v="1190"/>
        <pc:sldMkLst>
          <pc:docMk/>
          <pc:sldMk cId="3134399301" sldId="360"/>
        </pc:sldMkLst>
        <pc:spChg chg="add del mod">
          <ac:chgData name="Samuel Domingos Lourenço" userId="S::2200904@my.ipleiria.pt::aa7018a1-75c9-40b9-a032-be33dca576d6" providerId="AD" clId="Web-{EAD09086-2AE0-A0DB-5ACC-85A842064949}" dt="2022-12-22T12:23:00.969" v="1190"/>
          <ac:spMkLst>
            <pc:docMk/>
            <pc:sldMk cId="3134399301" sldId="360"/>
            <ac:spMk id="2" creationId="{3EE105CE-029C-0A59-B615-2E076F9E04CE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2.781" v="1186" actId="20577"/>
          <ac:spMkLst>
            <pc:docMk/>
            <pc:sldMk cId="3134399301" sldId="360"/>
            <ac:spMk id="6" creationId="{DFFCB06A-F16E-865A-9C66-CDE2CC98EFBD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2:22:57.250" v="1189" actId="20577"/>
          <ac:spMkLst>
            <pc:docMk/>
            <pc:sldMk cId="3134399301" sldId="360"/>
            <ac:spMk id="10" creationId="{547CE894-DDF2-E7D4-19C4-2B7FEEE4096A}"/>
          </ac:spMkLst>
        </pc:spChg>
      </pc:sldChg>
      <pc:sldChg chg="addSp delSp modSp add replId">
        <pc:chgData name="Samuel Domingos Lourenço" userId="S::2200904@my.ipleiria.pt::aa7018a1-75c9-40b9-a032-be33dca576d6" providerId="AD" clId="Web-{EAD09086-2AE0-A0DB-5ACC-85A842064949}" dt="2022-12-22T12:04:56.232" v="944" actId="20577"/>
        <pc:sldMkLst>
          <pc:docMk/>
          <pc:sldMk cId="735920175" sldId="361"/>
        </pc:sldMkLst>
        <pc:spChg chg="add mod">
          <ac:chgData name="Samuel Domingos Lourenço" userId="S::2200904@my.ipleiria.pt::aa7018a1-75c9-40b9-a032-be33dca576d6" providerId="AD" clId="Web-{EAD09086-2AE0-A0DB-5ACC-85A842064949}" dt="2022-12-22T11:52:37.849" v="742" actId="14100"/>
          <ac:spMkLst>
            <pc:docMk/>
            <pc:sldMk cId="735920175" sldId="361"/>
            <ac:spMk id="3" creationId="{026AD314-C18F-D6B8-0C1E-8D22983E78D1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52:30.161" v="739"/>
          <ac:spMkLst>
            <pc:docMk/>
            <pc:sldMk cId="735920175" sldId="361"/>
            <ac:spMk id="4" creationId="{B19D9B9A-BC7D-9406-F721-AECFE45C7F1C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3:45.151" v="938" actId="1076"/>
          <ac:spMkLst>
            <pc:docMk/>
            <pc:sldMk cId="735920175" sldId="361"/>
            <ac:spMk id="6" creationId="{026AD314-C18F-D6B8-0C1E-8D22983E78D1}"/>
          </ac:spMkLst>
        </pc:spChg>
        <pc:spChg chg="add del mod">
          <ac:chgData name="Samuel Domingos Lourenço" userId="S::2200904@my.ipleiria.pt::aa7018a1-75c9-40b9-a032-be33dca576d6" providerId="AD" clId="Web-{EAD09086-2AE0-A0DB-5ACC-85A842064949}" dt="2022-12-22T11:56:07.107" v="859"/>
          <ac:spMkLst>
            <pc:docMk/>
            <pc:sldMk cId="735920175" sldId="361"/>
            <ac:spMk id="9" creationId="{B363A11F-B248-AAA9-C69C-6B059A861325}"/>
          </ac:spMkLst>
        </pc:spChg>
        <pc:spChg chg="add del">
          <ac:chgData name="Samuel Domingos Lourenço" userId="S::2200904@my.ipleiria.pt::aa7018a1-75c9-40b9-a032-be33dca576d6" providerId="AD" clId="Web-{EAD09086-2AE0-A0DB-5ACC-85A842064949}" dt="2022-12-22T11:56:31.669" v="861"/>
          <ac:spMkLst>
            <pc:docMk/>
            <pc:sldMk cId="735920175" sldId="361"/>
            <ac:spMk id="10" creationId="{E869411C-D2BF-D372-7EEB-5F379A475D43}"/>
          </ac:spMkLst>
        </pc:spChg>
        <pc:spChg chg="add mod">
          <ac:chgData name="Samuel Domingos Lourenço" userId="S::2200904@my.ipleiria.pt::aa7018a1-75c9-40b9-a032-be33dca576d6" providerId="AD" clId="Web-{EAD09086-2AE0-A0DB-5ACC-85A842064949}" dt="2022-12-22T12:04:56.232" v="944" actId="20577"/>
          <ac:spMkLst>
            <pc:docMk/>
            <pc:sldMk cId="735920175" sldId="361"/>
            <ac:spMk id="18" creationId="{892DB033-E75F-5515-6D6F-B5FA0A149D80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25.406" v="524"/>
          <ac:spMkLst>
            <pc:docMk/>
            <pc:sldMk cId="735920175" sldId="361"/>
            <ac:spMk id="19" creationId="{69CBED9E-4F3E-84FC-20CD-44AC209057F9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1:41.297" v="532"/>
          <ac:spMkLst>
            <pc:docMk/>
            <pc:sldMk cId="735920175" sldId="361"/>
            <ac:spMk id="22" creationId="{3D48A9B3-331E-67F6-6B2E-64F984D088E3}"/>
          </ac:spMkLst>
        </pc:spChg>
        <pc:spChg chg="del mod">
          <ac:chgData name="Samuel Domingos Lourenço" userId="S::2200904@my.ipleiria.pt::aa7018a1-75c9-40b9-a032-be33dca576d6" providerId="AD" clId="Web-{EAD09086-2AE0-A0DB-5ACC-85A842064949}" dt="2022-12-22T11:45:12.179" v="533"/>
          <ac:spMkLst>
            <pc:docMk/>
            <pc:sldMk cId="735920175" sldId="361"/>
            <ac:spMk id="31" creationId="{0167ADD5-BAC7-681A-9DF4-B58F16681272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06" v="746" actId="1076"/>
          <ac:spMkLst>
            <pc:docMk/>
            <pc:sldMk cId="735920175" sldId="361"/>
            <ac:spMk id="34" creationId="{0478855D-FA64-6CA7-3270-6512CDAC96EA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1"/>
          <ac:spMkLst>
            <pc:docMk/>
            <pc:sldMk cId="735920175" sldId="361"/>
            <ac:spMk id="36" creationId="{9FBB5A44-2019-9881-DD20-A115E4D1C616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03.733" v="518"/>
          <ac:spMkLst>
            <pc:docMk/>
            <pc:sldMk cId="735920175" sldId="361"/>
            <ac:spMk id="37" creationId="{ECF5D00A-1FF4-E823-9274-EFAB073B9764}"/>
          </ac:spMkLst>
        </pc:spChg>
        <pc:spChg chg="del">
          <ac:chgData name="Samuel Domingos Lourenço" userId="S::2200904@my.ipleiria.pt::aa7018a1-75c9-40b9-a032-be33dca576d6" providerId="AD" clId="Web-{EAD09086-2AE0-A0DB-5ACC-85A842064949}" dt="2022-12-22T11:41:15.718" v="520"/>
          <ac:spMkLst>
            <pc:docMk/>
            <pc:sldMk cId="735920175" sldId="36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AD09086-2AE0-A0DB-5ACC-85A842064949}" dt="2022-12-22T11:52:51.521" v="747" actId="1076"/>
          <ac:spMkLst>
            <pc:docMk/>
            <pc:sldMk cId="735920175" sldId="361"/>
            <ac:spMk id="40" creationId="{4C0D65FB-991C-C4BA-BC16-641C8F20F011}"/>
          </ac:spMkLst>
        </pc:spChg>
        <pc:graphicFrameChg chg="del">
          <ac:chgData name="Samuel Domingos Lourenço" userId="S::2200904@my.ipleiria.pt::aa7018a1-75c9-40b9-a032-be33dca576d6" providerId="AD" clId="Web-{EAD09086-2AE0-A0DB-5ACC-85A842064949}" dt="2022-12-22T11:41:16.906" v="522"/>
          <ac:graphicFrameMkLst>
            <pc:docMk/>
            <pc:sldMk cId="735920175" sldId="361"/>
            <ac:graphicFrameMk id="7" creationId="{46423B38-9059-CB62-7F44-FF6A2D086251}"/>
          </ac:graphicFrameMkLst>
        </pc:graphicFrameChg>
        <pc:graphicFrameChg chg="add del mod">
          <ac:chgData name="Samuel Domingos Lourenço" userId="S::2200904@my.ipleiria.pt::aa7018a1-75c9-40b9-a032-be33dca576d6" providerId="AD" clId="Web-{EAD09086-2AE0-A0DB-5ACC-85A842064949}" dt="2022-12-22T12:00:33.817" v="864"/>
          <ac:graphicFrameMkLst>
            <pc:docMk/>
            <pc:sldMk cId="735920175" sldId="361"/>
            <ac:graphicFrameMk id="8" creationId="{DC6C8BC5-7ADF-FC1A-000A-7BEE2F25B929}"/>
          </ac:graphicFrameMkLst>
        </pc:graphicFrameChg>
        <pc:graphicFrameChg chg="mod">
          <ac:chgData name="Samuel Domingos Lourenço" userId="S::2200904@my.ipleiria.pt::aa7018a1-75c9-40b9-a032-be33dca576d6" providerId="AD" clId="Web-{EAD09086-2AE0-A0DB-5ACC-85A842064949}" dt="2022-12-22T11:52:51.568" v="748" actId="1076"/>
          <ac:graphicFrameMkLst>
            <pc:docMk/>
            <pc:sldMk cId="735920175" sldId="361"/>
            <ac:graphicFrameMk id="13" creationId="{8020F948-D143-3E80-7CDF-66A5059F4ED1}"/>
          </ac:graphicFrameMkLst>
        </pc:graphicFrameChg>
        <pc:picChg chg="mod">
          <ac:chgData name="Samuel Domingos Lourenço" userId="S::2200904@my.ipleiria.pt::aa7018a1-75c9-40b9-a032-be33dca576d6" providerId="AD" clId="Web-{EAD09086-2AE0-A0DB-5ACC-85A842064949}" dt="2022-12-22T11:52:51.490" v="745" actId="1076"/>
          <ac:picMkLst>
            <pc:docMk/>
            <pc:sldMk cId="735920175" sldId="361"/>
            <ac:picMk id="11" creationId="{63BF6B1A-764D-A0E8-2B8D-BF42CAB80CBB}"/>
          </ac:picMkLst>
        </pc:picChg>
        <pc:picChg chg="add mod">
          <ac:chgData name="Samuel Domingos Lourenço" userId="S::2200904@my.ipleiria.pt::aa7018a1-75c9-40b9-a032-be33dca576d6" providerId="AD" clId="Web-{EAD09086-2AE0-A0DB-5ACC-85A842064949}" dt="2022-12-22T12:00:51.068" v="869" actId="1076"/>
          <ac:picMkLst>
            <pc:docMk/>
            <pc:sldMk cId="735920175" sldId="361"/>
            <ac:picMk id="14" creationId="{91402C99-1FA3-1BAF-6174-51445425673D}"/>
          </ac:picMkLst>
        </pc:picChg>
        <pc:picChg chg="add del mod">
          <ac:chgData name="Samuel Domingos Lourenço" userId="S::2200904@my.ipleiria.pt::aa7018a1-75c9-40b9-a032-be33dca576d6" providerId="AD" clId="Web-{EAD09086-2AE0-A0DB-5ACC-85A842064949}" dt="2022-12-22T12:01:20.256" v="875"/>
          <ac:picMkLst>
            <pc:docMk/>
            <pc:sldMk cId="735920175" sldId="361"/>
            <ac:picMk id="15" creationId="{CF93D08A-0E5A-ACB4-503C-59704CACCCB4}"/>
          </ac:picMkLst>
        </pc:picChg>
        <pc:picChg chg="del">
          <ac:chgData name="Samuel Domingos Lourenço" userId="S::2200904@my.ipleiria.pt::aa7018a1-75c9-40b9-a032-be33dca576d6" providerId="AD" clId="Web-{EAD09086-2AE0-A0DB-5ACC-85A842064949}" dt="2022-12-22T11:41:10.249" v="519"/>
          <ac:picMkLst>
            <pc:docMk/>
            <pc:sldMk cId="735920175" sldId="361"/>
            <ac:picMk id="17" creationId="{7B732C5D-B513-E8A7-EA7F-2764B7BA7D8C}"/>
          </ac:picMkLst>
        </pc:picChg>
        <pc:cxnChg chg="add del">
          <ac:chgData name="Samuel Domingos Lourenço" userId="S::2200904@my.ipleiria.pt::aa7018a1-75c9-40b9-a032-be33dca576d6" providerId="AD" clId="Web-{EAD09086-2AE0-A0DB-5ACC-85A842064949}" dt="2022-12-22T12:00:45.786" v="868"/>
          <ac:cxnSpMkLst>
            <pc:docMk/>
            <pc:sldMk cId="735920175" sldId="361"/>
            <ac:cxnSpMk id="12" creationId="{D53ECCAB-8BFB-2C47-7FB7-30FF352AF01B}"/>
          </ac:cxnSpMkLst>
        </pc:cxnChg>
        <pc:cxnChg chg="del">
          <ac:chgData name="Samuel Domingos Lourenço" userId="S::2200904@my.ipleiria.pt::aa7018a1-75c9-40b9-a032-be33dca576d6" providerId="AD" clId="Web-{EAD09086-2AE0-A0DB-5ACC-85A842064949}" dt="2022-12-22T11:41:25.406" v="523"/>
          <ac:cxnSpMkLst>
            <pc:docMk/>
            <pc:sldMk cId="735920175" sldId="361"/>
            <ac:cxnSpMk id="16" creationId="{892AE55E-F77C-CBBD-9F21-734F7547A645}"/>
          </ac:cxnSpMkLst>
        </pc:cxnChg>
        <pc:cxnChg chg="mod">
          <ac:chgData name="Samuel Domingos Lourenço" userId="S::2200904@my.ipleiria.pt::aa7018a1-75c9-40b9-a032-be33dca576d6" providerId="AD" clId="Web-{EAD09086-2AE0-A0DB-5ACC-85A842064949}" dt="2022-12-22T11:52:51.584" v="749" actId="1076"/>
          <ac:cxnSpMkLst>
            <pc:docMk/>
            <pc:sldMk cId="735920175" sldId="361"/>
            <ac:cxnSpMk id="20" creationId="{79F3F8FB-6016-9779-B2F7-67141969D495}"/>
          </ac:cxnSpMkLst>
        </pc:cxnChg>
        <pc:cxnChg chg="del mod">
          <ac:chgData name="Samuel Domingos Lourenço" userId="S::2200904@my.ipleiria.pt::aa7018a1-75c9-40b9-a032-be33dca576d6" providerId="AD" clId="Web-{EAD09086-2AE0-A0DB-5ACC-85A842064949}" dt="2022-12-22T11:45:12.179" v="534"/>
          <ac:cxnSpMkLst>
            <pc:docMk/>
            <pc:sldMk cId="735920175" sldId="361"/>
            <ac:cxnSpMk id="29" creationId="{CF10D649-3D6C-6034-4195-C01C97B313BC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A88FD914-097A-4B01-4938-103C1E697EC6}"/>
    <pc:docChg chg="modSld sldOrd">
      <pc:chgData name="Francisco António Lisboa Guarda" userId="S::2201675@my.ipleiria.pt::90b98ad4-6058-46dd-9132-d3cb1d9a4b5f" providerId="AD" clId="Web-{A88FD914-097A-4B01-4938-103C1E697EC6}" dt="2023-02-20T14:27:18.666" v="5" actId="20577"/>
      <pc:docMkLst>
        <pc:docMk/>
      </pc:docMkLst>
      <pc:sldChg chg="modSp">
        <pc:chgData name="Francisco António Lisboa Guarda" userId="S::2201675@my.ipleiria.pt::90b98ad4-6058-46dd-9132-d3cb1d9a4b5f" providerId="AD" clId="Web-{A88FD914-097A-4B01-4938-103C1E697EC6}" dt="2023-02-20T14:27:17.416" v="4" actId="20577"/>
        <pc:sldMkLst>
          <pc:docMk/>
          <pc:sldMk cId="1332992832" sldId="270"/>
        </pc:sldMkLst>
        <pc:spChg chg="mod">
          <ac:chgData name="Francisco António Lisboa Guarda" userId="S::2201675@my.ipleiria.pt::90b98ad4-6058-46dd-9132-d3cb1d9a4b5f" providerId="AD" clId="Web-{A88FD914-097A-4B01-4938-103C1E697EC6}" dt="2023-02-20T14:27:17.416" v="4" actId="20577"/>
          <ac:spMkLst>
            <pc:docMk/>
            <pc:sldMk cId="1332992832" sldId="270"/>
            <ac:spMk id="2" creationId="{5BB0E681-9367-0018-1CC7-4B7A482B10BF}"/>
          </ac:spMkLst>
        </pc:spChg>
      </pc:sldChg>
      <pc:sldChg chg="delSp modSp ord">
        <pc:chgData name="Francisco António Lisboa Guarda" userId="S::2201675@my.ipleiria.pt::90b98ad4-6058-46dd-9132-d3cb1d9a4b5f" providerId="AD" clId="Web-{A88FD914-097A-4B01-4938-103C1E697EC6}" dt="2023-02-20T14:27:18.666" v="5" actId="20577"/>
        <pc:sldMkLst>
          <pc:docMk/>
          <pc:sldMk cId="3034930210" sldId="384"/>
        </pc:sldMkLst>
        <pc:spChg chg="del">
          <ac:chgData name="Francisco António Lisboa Guarda" userId="S::2201675@my.ipleiria.pt::90b98ad4-6058-46dd-9132-d3cb1d9a4b5f" providerId="AD" clId="Web-{A88FD914-097A-4B01-4938-103C1E697EC6}" dt="2023-02-20T14:27:02.963" v="1"/>
          <ac:spMkLst>
            <pc:docMk/>
            <pc:sldMk cId="3034930210" sldId="384"/>
            <ac:spMk id="2" creationId="{108C14B2-3755-3626-3A1A-DF3BBAD40E70}"/>
          </ac:spMkLst>
        </pc:spChg>
        <pc:spChg chg="mod">
          <ac:chgData name="Francisco António Lisboa Guarda" userId="S::2201675@my.ipleiria.pt::90b98ad4-6058-46dd-9132-d3cb1d9a4b5f" providerId="AD" clId="Web-{A88FD914-097A-4B01-4938-103C1E697EC6}" dt="2023-02-20T14:27:18.666" v="5" actId="20577"/>
          <ac:spMkLst>
            <pc:docMk/>
            <pc:sldMk cId="3034930210" sldId="384"/>
            <ac:spMk id="5" creationId="{A152AE7D-87D9-2D6C-9736-539F77F2524B}"/>
          </ac:spMkLst>
        </pc:spChg>
      </pc:sldChg>
    </pc:docChg>
  </pc:docChgLst>
  <pc:docChgLst>
    <pc:chgData name="Samuel Domingos Lourenço" userId="S::2200904@my.ipleiria.pt::aa7018a1-75c9-40b9-a032-be33dca576d6" providerId="AD" clId="Web-{1839F7EF-3275-804F-A798-40582ABA1835}"/>
    <pc:docChg chg="modSld">
      <pc:chgData name="Samuel Domingos Lourenço" userId="S::2200904@my.ipleiria.pt::aa7018a1-75c9-40b9-a032-be33dca576d6" providerId="AD" clId="Web-{1839F7EF-3275-804F-A798-40582ABA1835}" dt="2023-01-05T11:23:00.275" v="6" actId="1076"/>
      <pc:docMkLst>
        <pc:docMk/>
      </pc:docMkLst>
      <pc:sldChg chg="addSp delSp modSp">
        <pc:chgData name="Samuel Domingos Lourenço" userId="S::2200904@my.ipleiria.pt::aa7018a1-75c9-40b9-a032-be33dca576d6" providerId="AD" clId="Web-{1839F7EF-3275-804F-A798-40582ABA1835}" dt="2023-01-05T11:23:00.275" v="6" actId="1076"/>
        <pc:sldMkLst>
          <pc:docMk/>
          <pc:sldMk cId="2608807508" sldId="277"/>
        </pc:sldMkLst>
        <pc:graphicFrameChg chg="del">
          <ac:chgData name="Samuel Domingos Lourenço" userId="S::2200904@my.ipleiria.pt::aa7018a1-75c9-40b9-a032-be33dca576d6" providerId="AD" clId="Web-{1839F7EF-3275-804F-A798-40582ABA1835}" dt="2023-01-05T11:22:42.634" v="0"/>
          <ac:graphicFrameMkLst>
            <pc:docMk/>
            <pc:sldMk cId="2608807508" sldId="277"/>
            <ac:graphicFrameMk id="11" creationId="{A947A198-3198-3ED0-92E6-AF1C94E1CF05}"/>
          </ac:graphicFrameMkLst>
        </pc:graphicFrameChg>
        <pc:picChg chg="add mod">
          <ac:chgData name="Samuel Domingos Lourenço" userId="S::2200904@my.ipleiria.pt::aa7018a1-75c9-40b9-a032-be33dca576d6" providerId="AD" clId="Web-{1839F7EF-3275-804F-A798-40582ABA1835}" dt="2023-01-05T11:23:00.275" v="6" actId="1076"/>
          <ac:picMkLst>
            <pc:docMk/>
            <pc:sldMk cId="2608807508" sldId="277"/>
            <ac:picMk id="2" creationId="{BAEBF43A-1835-C674-9156-5C48BB67042A}"/>
          </ac:picMkLst>
        </pc:picChg>
      </pc:sldChg>
    </pc:docChg>
  </pc:docChgLst>
  <pc:docChgLst>
    <pc:chgData name="Samuel Domingos Lourenço" userId="S::2200904@my.ipleiria.pt::aa7018a1-75c9-40b9-a032-be33dca576d6" providerId="AD" clId="Web-{CABCCC05-F2C6-DC26-44C9-677ECD6767AB}"/>
    <pc:docChg chg="addSld modSld">
      <pc:chgData name="Samuel Domingos Lourenço" userId="S::2200904@my.ipleiria.pt::aa7018a1-75c9-40b9-a032-be33dca576d6" providerId="AD" clId="Web-{CABCCC05-F2C6-DC26-44C9-677ECD6767AB}" dt="2022-12-15T10:45:57.864" v="119"/>
      <pc:docMkLst>
        <pc:docMk/>
      </pc:docMkLst>
      <pc:sldChg chg="addSp modSp">
        <pc:chgData name="Samuel Domingos Lourenço" userId="S::2200904@my.ipleiria.pt::aa7018a1-75c9-40b9-a032-be33dca576d6" providerId="AD" clId="Web-{CABCCC05-F2C6-DC26-44C9-677ECD6767AB}" dt="2022-12-15T10:41:27.129" v="117" actId="1076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CABCCC05-F2C6-DC26-44C9-677ECD6767AB}" dt="2022-12-15T10:41:24.675" v="116" actId="1076"/>
          <ac:spMkLst>
            <pc:docMk/>
            <pc:sldMk cId="4015067406" sldId="346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17.317" v="105" actId="1076"/>
          <ac:spMkLst>
            <pc:docMk/>
            <pc:sldMk cId="4015067406" sldId="346"/>
            <ac:spMk id="7" creationId="{F894D3E6-CA66-148A-106B-8F0B57E3D15D}"/>
          </ac:spMkLst>
        </pc:spChg>
        <pc:spChg chg="mod">
          <ac:chgData name="Samuel Domingos Lourenço" userId="S::2200904@my.ipleiria.pt::aa7018a1-75c9-40b9-a032-be33dca576d6" providerId="AD" clId="Web-{CABCCC05-F2C6-DC26-44C9-677ECD6767AB}" dt="2022-12-15T10:41:27.129" v="117" actId="1076"/>
          <ac:spMkLst>
            <pc:docMk/>
            <pc:sldMk cId="4015067406" sldId="346"/>
            <ac:spMk id="8" creationId="{D9F2626C-59A3-4F1D-D41F-CF8475FF5FF6}"/>
          </ac:spMkLst>
        </pc:spChg>
        <pc:spChg chg="add mod">
          <ac:chgData name="Samuel Domingos Lourenço" userId="S::2200904@my.ipleiria.pt::aa7018a1-75c9-40b9-a032-be33dca576d6" providerId="AD" clId="Web-{CABCCC05-F2C6-DC26-44C9-677ECD6767AB}" dt="2022-12-15T10:37:31.786" v="109" actId="1076"/>
          <ac:spMkLst>
            <pc:docMk/>
            <pc:sldMk cId="4015067406" sldId="346"/>
            <ac:spMk id="10" creationId="{DE72D057-BA00-865C-6B04-817B09608565}"/>
          </ac:spMkLst>
        </pc:spChg>
        <pc:picChg chg="add mod">
          <ac:chgData name="Samuel Domingos Lourenço" userId="S::2200904@my.ipleiria.pt::aa7018a1-75c9-40b9-a032-be33dca576d6" providerId="AD" clId="Web-{CABCCC05-F2C6-DC26-44C9-677ECD6767AB}" dt="2022-12-15T10:36:36.158" v="93" actId="1076"/>
          <ac:picMkLst>
            <pc:docMk/>
            <pc:sldMk cId="4015067406" sldId="346"/>
            <ac:picMk id="4" creationId="{68B4B8AC-C9DE-7403-22D9-0F6141102FC5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22.333" v="107" actId="1076"/>
          <ac:picMkLst>
            <pc:docMk/>
            <pc:sldMk cId="4015067406" sldId="346"/>
            <ac:picMk id="5" creationId="{2DCAD7CC-2E53-1EB3-A2A3-5C0378D741C3}"/>
          </ac:picMkLst>
        </pc:picChg>
        <pc:picChg chg="add mod">
          <ac:chgData name="Samuel Domingos Lourenço" userId="S::2200904@my.ipleiria.pt::aa7018a1-75c9-40b9-a032-be33dca576d6" providerId="AD" clId="Web-{CABCCC05-F2C6-DC26-44C9-677ECD6767AB}" dt="2022-12-15T10:37:36.849" v="112" actId="1076"/>
          <ac:picMkLst>
            <pc:docMk/>
            <pc:sldMk cId="4015067406" sldId="346"/>
            <ac:picMk id="6" creationId="{D77B5FB2-6B7A-8114-6E43-A062B68A1F53}"/>
          </ac:picMkLst>
        </pc:picChg>
      </pc:sldChg>
      <pc:sldChg chg="add replId">
        <pc:chgData name="Samuel Domingos Lourenço" userId="S::2200904@my.ipleiria.pt::aa7018a1-75c9-40b9-a032-be33dca576d6" providerId="AD" clId="Web-{CABCCC05-F2C6-DC26-44C9-677ECD6767AB}" dt="2022-12-15T10:41:37.411" v="118"/>
        <pc:sldMkLst>
          <pc:docMk/>
          <pc:sldMk cId="736910545" sldId="348"/>
        </pc:sldMkLst>
      </pc:sldChg>
      <pc:sldChg chg="add replId">
        <pc:chgData name="Samuel Domingos Lourenço" userId="S::2200904@my.ipleiria.pt::aa7018a1-75c9-40b9-a032-be33dca576d6" providerId="AD" clId="Web-{CABCCC05-F2C6-DC26-44C9-677ECD6767AB}" dt="2022-12-15T10:45:57.864" v="119"/>
        <pc:sldMkLst>
          <pc:docMk/>
          <pc:sldMk cId="3672005391" sldId="349"/>
        </pc:sldMkLst>
      </pc:sldChg>
    </pc:docChg>
  </pc:docChgLst>
  <pc:docChgLst>
    <pc:chgData name="Francisco António Lisboa Guarda" userId="90b98ad4-6058-46dd-9132-d3cb1d9a4b5f" providerId="ADAL" clId="{45FE1FDC-5F10-429F-B0F3-A28A7C082350}"/>
    <pc:docChg chg="custSel modSld">
      <pc:chgData name="Francisco António Lisboa Guarda" userId="90b98ad4-6058-46dd-9132-d3cb1d9a4b5f" providerId="ADAL" clId="{45FE1FDC-5F10-429F-B0F3-A28A7C082350}" dt="2022-11-24T15:16:37.230" v="25" actId="20577"/>
      <pc:docMkLst>
        <pc:docMk/>
      </pc:docMkLst>
      <pc:sldChg chg="modSp mod">
        <pc:chgData name="Francisco António Lisboa Guarda" userId="90b98ad4-6058-46dd-9132-d3cb1d9a4b5f" providerId="ADAL" clId="{45FE1FDC-5F10-429F-B0F3-A28A7C082350}" dt="2022-11-24T15:16:37.230" v="25" actId="20577"/>
        <pc:sldMkLst>
          <pc:docMk/>
          <pc:sldMk cId="2002210243" sldId="281"/>
        </pc:sldMkLst>
        <pc:spChg chg="mod">
          <ac:chgData name="Francisco António Lisboa Guarda" userId="90b98ad4-6058-46dd-9132-d3cb1d9a4b5f" providerId="ADAL" clId="{45FE1FDC-5F10-429F-B0F3-A28A7C082350}" dt="2022-11-24T15:15:42.428" v="23" actId="20577"/>
          <ac:spMkLst>
            <pc:docMk/>
            <pc:sldMk cId="2002210243" sldId="281"/>
            <ac:spMk id="6" creationId="{BE644FA8-5B27-F482-F04C-23C33A3BFEB8}"/>
          </ac:spMkLst>
        </pc:spChg>
        <pc:spChg chg="mod">
          <ac:chgData name="Francisco António Lisboa Guarda" userId="90b98ad4-6058-46dd-9132-d3cb1d9a4b5f" providerId="ADAL" clId="{45FE1FDC-5F10-429F-B0F3-A28A7C082350}" dt="2022-11-24T15:16:37.230" v="25" actId="20577"/>
          <ac:spMkLst>
            <pc:docMk/>
            <pc:sldMk cId="2002210243" sldId="281"/>
            <ac:spMk id="14" creationId="{7F358BA1-BE63-F03B-0114-30A2B788BE8C}"/>
          </ac:spMkLst>
        </pc:spChg>
      </pc:sldChg>
      <pc:sldChg chg="modSp">
        <pc:chgData name="Francisco António Lisboa Guarda" userId="90b98ad4-6058-46dd-9132-d3cb1d9a4b5f" providerId="ADAL" clId="{45FE1FDC-5F10-429F-B0F3-A28A7C082350}" dt="2022-11-24T15:08:45.733" v="19" actId="20577"/>
        <pc:sldMkLst>
          <pc:docMk/>
          <pc:sldMk cId="2316914283" sldId="311"/>
        </pc:sldMkLst>
        <pc:spChg chg="mod">
          <ac:chgData name="Francisco António Lisboa Guarda" userId="90b98ad4-6058-46dd-9132-d3cb1d9a4b5f" providerId="ADAL" clId="{45FE1FDC-5F10-429F-B0F3-A28A7C082350}" dt="2022-11-24T15:08:39.536" v="13" actId="20577"/>
          <ac:spMkLst>
            <pc:docMk/>
            <pc:sldMk cId="2316914283" sldId="311"/>
            <ac:spMk id="8" creationId="{DAB4B863-F7FF-59FB-4767-C4EAB444F716}"/>
          </ac:spMkLst>
        </pc:spChg>
        <pc:spChg chg="mod">
          <ac:chgData name="Francisco António Lisboa Guarda" userId="90b98ad4-6058-46dd-9132-d3cb1d9a4b5f" providerId="ADAL" clId="{45FE1FDC-5F10-429F-B0F3-A28A7C082350}" dt="2022-11-24T15:08:45.733" v="19" actId="20577"/>
          <ac:spMkLst>
            <pc:docMk/>
            <pc:sldMk cId="2316914283" sldId="311"/>
            <ac:spMk id="11" creationId="{89A6D282-C382-823F-AC6E-D9D2B694971E}"/>
          </ac:spMkLst>
        </pc:spChg>
      </pc:sldChg>
    </pc:docChg>
  </pc:docChgLst>
  <pc:docChgLst>
    <pc:chgData name="Samuel Domingos Lourenço" userId="S::2200904@my.ipleiria.pt::aa7018a1-75c9-40b9-a032-be33dca576d6" providerId="AD" clId="Web-{AE57BE28-C9D2-755B-B45D-8454926C96E7}"/>
    <pc:docChg chg="modSld">
      <pc:chgData name="Samuel Domingos Lourenço" userId="S::2200904@my.ipleiria.pt::aa7018a1-75c9-40b9-a032-be33dca576d6" providerId="AD" clId="Web-{AE57BE28-C9D2-755B-B45D-8454926C96E7}" dt="2022-11-24T03:21:11.757" v="1" actId="1076"/>
      <pc:docMkLst>
        <pc:docMk/>
      </pc:docMkLst>
      <pc:sldChg chg="modSp">
        <pc:chgData name="Samuel Domingos Lourenço" userId="S::2200904@my.ipleiria.pt::aa7018a1-75c9-40b9-a032-be33dca576d6" providerId="AD" clId="Web-{AE57BE28-C9D2-755B-B45D-8454926C96E7}" dt="2022-11-24T03:21:11.757" v="1" actId="1076"/>
        <pc:sldMkLst>
          <pc:docMk/>
          <pc:sldMk cId="198845117" sldId="272"/>
        </pc:sldMkLst>
        <pc:picChg chg="mod">
          <ac:chgData name="Samuel Domingos Lourenço" userId="S::2200904@my.ipleiria.pt::aa7018a1-75c9-40b9-a032-be33dca576d6" providerId="AD" clId="Web-{AE57BE28-C9D2-755B-B45D-8454926C96E7}" dt="2022-11-24T03:21:11.757" v="1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modSp">
        <pc:chgData name="Samuel Domingos Lourenço" userId="S::2200904@my.ipleiria.pt::aa7018a1-75c9-40b9-a032-be33dca576d6" providerId="AD" clId="Web-{AE57BE28-C9D2-755B-B45D-8454926C96E7}" dt="2022-11-24T01:52:36.605" v="0" actId="1076"/>
        <pc:sldMkLst>
          <pc:docMk/>
          <pc:sldMk cId="2678887095" sldId="292"/>
        </pc:sldMkLst>
        <pc:graphicFrameChg chg="mod">
          <ac:chgData name="Samuel Domingos Lourenço" userId="S::2200904@my.ipleiria.pt::aa7018a1-75c9-40b9-a032-be33dca576d6" providerId="AD" clId="Web-{AE57BE28-C9D2-755B-B45D-8454926C96E7}" dt="2022-11-24T01:52:36.605" v="0" actId="1076"/>
          <ac:graphicFrameMkLst>
            <pc:docMk/>
            <pc:sldMk cId="2678887095" sldId="292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5ADA5F20-EDB4-86E5-F950-57BF011BAFE2}"/>
    <pc:docChg chg="sldOrd">
      <pc:chgData name="Samuel Domingos Lourenço" userId="S::2200904@my.ipleiria.pt::aa7018a1-75c9-40b9-a032-be33dca576d6" providerId="AD" clId="Web-{5ADA5F20-EDB4-86E5-F950-57BF011BAFE2}" dt="2022-12-15T07:34:25.024" v="0"/>
      <pc:docMkLst>
        <pc:docMk/>
      </pc:docMkLst>
      <pc:sldChg chg="ord">
        <pc:chgData name="Samuel Domingos Lourenço" userId="S::2200904@my.ipleiria.pt::aa7018a1-75c9-40b9-a032-be33dca576d6" providerId="AD" clId="Web-{5ADA5F20-EDB4-86E5-F950-57BF011BAFE2}" dt="2022-12-15T07:34:25.024" v="0"/>
        <pc:sldMkLst>
          <pc:docMk/>
          <pc:sldMk cId="2105226467" sldId="342"/>
        </pc:sldMkLst>
      </pc:sldChg>
    </pc:docChg>
  </pc:docChgLst>
  <pc:docChgLst>
    <pc:chgData name="Samuel Domingos Lourenço" userId="S::2200904@my.ipleiria.pt::aa7018a1-75c9-40b9-a032-be33dca576d6" providerId="AD" clId="Web-{A7144C19-1A0B-7D28-D53F-1CE23EF27F7F}"/>
    <pc:docChg chg="addSld delSld modSld">
      <pc:chgData name="Samuel Domingos Lourenço" userId="S::2200904@my.ipleiria.pt::aa7018a1-75c9-40b9-a032-be33dca576d6" providerId="AD" clId="Web-{A7144C19-1A0B-7D28-D53F-1CE23EF27F7F}" dt="2022-12-04T17:18:12.232" v="779" actId="14100"/>
      <pc:docMkLst>
        <pc:docMk/>
      </pc:docMkLst>
      <pc:sldChg chg="addSp delSp modSp">
        <pc:chgData name="Samuel Domingos Lourenço" userId="S::2200904@my.ipleiria.pt::aa7018a1-75c9-40b9-a032-be33dca576d6" providerId="AD" clId="Web-{A7144C19-1A0B-7D28-D53F-1CE23EF27F7F}" dt="2022-12-04T12:32:28.883" v="304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A7144C19-1A0B-7D28-D53F-1CE23EF27F7F}" dt="2022-12-04T12:32:28.805" v="301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28.837" v="302" actId="1076"/>
          <ac:spMkLst>
            <pc:docMk/>
            <pc:sldMk cId="198845117" sldId="272"/>
            <ac:spMk id="10" creationId="{36B9E222-9271-2CE0-567E-F47009B14548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2.032" v="163"/>
          <ac:spMkLst>
            <pc:docMk/>
            <pc:sldMk cId="198845117" sldId="272"/>
            <ac:spMk id="11" creationId="{5BA04848-7155-1C73-F79A-B82F8DF7E954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3.391" v="164"/>
          <ac:spMkLst>
            <pc:docMk/>
            <pc:sldMk cId="198845117" sldId="272"/>
            <ac:spMk id="12" creationId="{1266F115-F2AC-B0AA-408E-D573939DD787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30:00.126" v="162"/>
          <ac:spMkLst>
            <pc:docMk/>
            <pc:sldMk cId="198845117" sldId="272"/>
            <ac:spMk id="13" creationId="{7F597DBD-D5A3-3BA0-85A4-FF53D0E39EA0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9:59.032" v="161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1:22.644" v="292" actId="1076"/>
          <ac:spMkLst>
            <pc:docMk/>
            <pc:sldMk cId="198845117" sldId="272"/>
            <ac:spMk id="19" creationId="{15A1F3EA-9568-5793-E2F3-072DB13059C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9:52.360" v="159" actId="1076"/>
          <ac:spMkLst>
            <pc:docMk/>
            <pc:sldMk cId="198845117" sldId="272"/>
            <ac:spMk id="25" creationId="{F8A39237-13F1-89A9-304F-4123FBD31331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32:09.727" v="297" actId="1076"/>
          <ac:spMkLst>
            <pc:docMk/>
            <pc:sldMk cId="198845117" sldId="272"/>
            <ac:spMk id="28" creationId="{203F5871-9C5A-BE16-9E62-22616DAB802F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43" v="299" actId="1076"/>
          <ac:spMkLst>
            <pc:docMk/>
            <pc:sldMk cId="198845117" sldId="272"/>
            <ac:spMk id="31" creationId="{0B3A2685-BB20-204C-BEB1-955F1243DDD5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774" v="300" actId="1076"/>
          <ac:spMkLst>
            <pc:docMk/>
            <pc:sldMk cId="198845117" sldId="272"/>
            <ac:spMk id="33" creationId="{FABE8302-9C12-EBCA-B0FC-6F0AC1EC7584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52" v="303" actId="1076"/>
          <ac:spMkLst>
            <pc:docMk/>
            <pc:sldMk cId="198845117" sldId="272"/>
            <ac:spMk id="37" creationId="{775E4E6F-DEBF-5F5D-4B77-5053FFE95803}"/>
          </ac:spMkLst>
        </pc:spChg>
        <pc:spChg chg="add mod ord">
          <ac:chgData name="Samuel Domingos Lourenço" userId="S::2200904@my.ipleiria.pt::aa7018a1-75c9-40b9-a032-be33dca576d6" providerId="AD" clId="Web-{A7144C19-1A0B-7D28-D53F-1CE23EF27F7F}" dt="2022-12-04T12:32:28.883" v="304" actId="1076"/>
          <ac:spMkLst>
            <pc:docMk/>
            <pc:sldMk cId="198845117" sldId="272"/>
            <ac:spMk id="38" creationId="{0D26E461-9E9D-68B3-4396-AB954D8D7DA5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8:38.842" v="150"/>
          <ac:picMkLst>
            <pc:docMk/>
            <pc:sldMk cId="198845117" sldId="272"/>
            <ac:picMk id="7" creationId="{2D0118BA-0B60-21C5-CBC4-F077852E1AA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0:18.032" v="165" actId="1076"/>
          <ac:picMkLst>
            <pc:docMk/>
            <pc:sldMk cId="198845117" sldId="272"/>
            <ac:picMk id="8" creationId="{D846D4B4-FBA6-EA74-B2F9-DFE45A8684B6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7.764" v="149"/>
          <ac:picMkLst>
            <pc:docMk/>
            <pc:sldMk cId="198845117" sldId="272"/>
            <ac:picMk id="23" creationId="{3A26D015-4719-02C6-2A25-BB916B50AE29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36.107" v="148"/>
          <ac:picMkLst>
            <pc:docMk/>
            <pc:sldMk cId="198845117" sldId="272"/>
            <ac:picMk id="26" creationId="{CC56781A-5446-0D74-7C7A-750FCB7AC17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1:43.320" v="294"/>
          <ac:picMkLst>
            <pc:docMk/>
            <pc:sldMk cId="198845117" sldId="272"/>
            <ac:picMk id="29" creationId="{1473EA2B-36E1-F8D0-2F00-698076BE4A8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32:16.946" v="298" actId="1076"/>
          <ac:picMkLst>
            <pc:docMk/>
            <pc:sldMk cId="198845117" sldId="272"/>
            <ac:picMk id="35" creationId="{AF3C4E73-2EDF-45E6-38FA-5BD291C7BBF1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8:25.420" v="147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A7144C19-1A0B-7D28-D53F-1CE23EF27F7F}" dt="2022-12-04T12:20:51.671" v="43" actId="1076"/>
          <ac:spMkLst>
            <pc:docMk/>
            <pc:sldMk cId="2572696080" sldId="273"/>
            <ac:spMk id="7" creationId="{2CF95576-B5AA-AB12-3D3C-EF050FF30391}"/>
          </ac:spMkLst>
        </pc:spChg>
        <pc:picChg chg="add mod ord">
          <ac:chgData name="Samuel Domingos Lourenço" userId="S::2200904@my.ipleiria.pt::aa7018a1-75c9-40b9-a032-be33dca576d6" providerId="AD" clId="Web-{A7144C19-1A0B-7D28-D53F-1CE23EF27F7F}" dt="2022-12-04T12:28:25.420" v="147" actId="1076"/>
          <ac:picMkLst>
            <pc:docMk/>
            <pc:sldMk cId="2572696080" sldId="273"/>
            <ac:picMk id="5" creationId="{A81580E2-2CA9-CBEB-B03B-C617C64C5ED7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8:12.372" v="143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6:10.384" v="110"/>
        <pc:sldMkLst>
          <pc:docMk/>
          <pc:sldMk cId="1460919872" sldId="274"/>
        </pc:sldMkLst>
        <pc:spChg chg="add del mod">
          <ac:chgData name="Samuel Domingos Lourenço" userId="S::2200904@my.ipleiria.pt::aa7018a1-75c9-40b9-a032-be33dca576d6" providerId="AD" clId="Web-{A7144C19-1A0B-7D28-D53F-1CE23EF27F7F}" dt="2022-12-04T12:25:36.086" v="100"/>
          <ac:spMkLst>
            <pc:docMk/>
            <pc:sldMk cId="1460919872" sldId="274"/>
            <ac:spMk id="4" creationId="{325055B0-44F3-D94C-C426-F911633C1E4D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44.546" v="42" actId="1076"/>
          <ac:spMkLst>
            <pc:docMk/>
            <pc:sldMk cId="1460919872" sldId="274"/>
            <ac:spMk id="29" creationId="{6A953325-E83B-63CF-DD10-AF03F617A44F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2:21:49.189" v="53"/>
          <ac:picMkLst>
            <pc:docMk/>
            <pc:sldMk cId="1460919872" sldId="274"/>
            <ac:picMk id="3" creationId="{C759EF63-D607-0479-7D93-8ED19B9A2CB8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11.658" v="61"/>
          <ac:picMkLst>
            <pc:docMk/>
            <pc:sldMk cId="1460919872" sldId="274"/>
            <ac:picMk id="5" creationId="{75BE0476-9341-7EFF-E57F-7B343146A6A6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38.836" v="101"/>
          <ac:picMkLst>
            <pc:docMk/>
            <pc:sldMk cId="1460919872" sldId="274"/>
            <ac:picMk id="6" creationId="{DB31A4A0-7087-DAEB-3357-64D6CECED3F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2:25:40.211" v="102"/>
          <ac:picMkLst>
            <pc:docMk/>
            <pc:sldMk cId="1460919872" sldId="274"/>
            <ac:picMk id="7" creationId="{449F9BE2-2137-776F-016B-533A3E0749EF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2:25:59.790" v="107" actId="1076"/>
          <ac:picMkLst>
            <pc:docMk/>
            <pc:sldMk cId="1460919872" sldId="274"/>
            <ac:picMk id="9" creationId="{7BA4886D-81E0-8D5C-F465-4454A72B1491}"/>
          </ac:picMkLst>
        </pc:picChg>
        <pc:picChg chg="add mod ord">
          <ac:chgData name="Samuel Domingos Lourenço" userId="S::2200904@my.ipleiria.pt::aa7018a1-75c9-40b9-a032-be33dca576d6" providerId="AD" clId="Web-{A7144C19-1A0B-7D28-D53F-1CE23EF27F7F}" dt="2022-12-04T12:26:10.384" v="110"/>
          <ac:picMkLst>
            <pc:docMk/>
            <pc:sldMk cId="1460919872" sldId="274"/>
            <ac:picMk id="10" creationId="{BDCFC178-3749-3297-EF74-B87417E65065}"/>
          </ac:picMkLst>
        </pc:picChg>
      </pc:sldChg>
      <pc:sldChg chg="addSp delSp modSp">
        <pc:chgData name="Samuel Domingos Lourenço" userId="S::2200904@my.ipleiria.pt::aa7018a1-75c9-40b9-a032-be33dca576d6" providerId="AD" clId="Web-{A7144C19-1A0B-7D28-D53F-1CE23EF27F7F}" dt="2022-12-04T12:27:52.965" v="142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A7144C19-1A0B-7D28-D53F-1CE23EF27F7F}" dt="2022-12-04T12:26:44.291" v="134"/>
          <ac:spMkLst>
            <pc:docMk/>
            <pc:sldMk cId="2002210243" sldId="281"/>
            <ac:spMk id="10" creationId="{CAD9DCFE-3C23-D63F-D894-20F02030E12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79" v="136"/>
          <ac:spMkLst>
            <pc:docMk/>
            <pc:sldMk cId="2002210243" sldId="281"/>
            <ac:spMk id="19" creationId="{69CBED9E-4F3E-84FC-20CD-44AC209057F9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2:26:55.995" v="137"/>
          <ac:spMkLst>
            <pc:docMk/>
            <pc:sldMk cId="2002210243" sldId="281"/>
            <ac:spMk id="22" creationId="{3D48A9B3-331E-67F6-6B2E-64F984D088E3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3:31.145" v="88" actId="20577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7:12.824" v="138" actId="1076"/>
          <ac:spMkLst>
            <pc:docMk/>
            <pc:sldMk cId="2002210243" sldId="281"/>
            <ac:spMk id="40" creationId="{4C0D65FB-991C-C4BA-BC16-641C8F20F011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2:26:47.120" v="135"/>
          <ac:spMkLst>
            <pc:docMk/>
            <pc:sldMk cId="2002210243" sldId="281"/>
            <ac:spMk id="41" creationId="{78EBE952-88C5-0D91-8DDA-25EB314A775A}"/>
          </ac:spMkLst>
        </pc:spChg>
        <pc:graphicFrameChg chg="del mod">
          <ac:chgData name="Samuel Domingos Lourenço" userId="S::2200904@my.ipleiria.pt::aa7018a1-75c9-40b9-a032-be33dca576d6" providerId="AD" clId="Web-{A7144C19-1A0B-7D28-D53F-1CE23EF27F7F}" dt="2022-12-04T12:27:39.762" v="139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A7144C19-1A0B-7D28-D53F-1CE23EF27F7F}" dt="2022-12-04T12:27:52.950" v="141"/>
          <ac:graphicFrameMkLst>
            <pc:docMk/>
            <pc:sldMk cId="2002210243" sldId="281"/>
            <ac:graphicFrameMk id="26" creationId="{B9FF4D3C-0EC9-C51B-FDD6-8F91B8F4D056}"/>
          </ac:graphicFrameMkLst>
        </pc:graphicFrameChg>
        <pc:picChg chg="add del ord">
          <ac:chgData name="Samuel Domingos Lourenço" userId="S::2200904@my.ipleiria.pt::aa7018a1-75c9-40b9-a032-be33dca576d6" providerId="AD" clId="Web-{A7144C19-1A0B-7D28-D53F-1CE23EF27F7F}" dt="2022-12-04T12:26:16.978" v="112"/>
          <ac:picMkLst>
            <pc:docMk/>
            <pc:sldMk cId="2002210243" sldId="281"/>
            <ac:picMk id="4" creationId="{47748BEF-044B-C4F8-CEE5-BD2E1834FC5D}"/>
          </ac:picMkLst>
        </pc:picChg>
        <pc:picChg chg="add del ord">
          <ac:chgData name="Samuel Domingos Lourenço" userId="S::2200904@my.ipleiria.pt::aa7018a1-75c9-40b9-a032-be33dca576d6" providerId="AD" clId="Web-{A7144C19-1A0B-7D28-D53F-1CE23EF27F7F}" dt="2022-12-04T12:26:16.197" v="111"/>
          <ac:picMkLst>
            <pc:docMk/>
            <pc:sldMk cId="2002210243" sldId="281"/>
            <ac:picMk id="7" creationId="{E8B0D661-AC95-15EC-E968-4B63746D8E51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1.487" v="65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447" v="115"/>
          <ac:picMkLst>
            <pc:docMk/>
            <pc:sldMk cId="2002210243" sldId="281"/>
            <ac:picMk id="11" creationId="{63BF6B1A-764D-A0E8-2B8D-BF42CAB80CBB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22:30.487" v="64"/>
          <ac:picMkLst>
            <pc:docMk/>
            <pc:sldMk cId="2002210243" sldId="281"/>
            <ac:picMk id="16" creationId="{05E96DB1-407F-D51E-0D27-E32D615089B4}"/>
          </ac:picMkLst>
        </pc:picChg>
        <pc:picChg chg="add ord">
          <ac:chgData name="Samuel Domingos Lourenço" userId="S::2200904@my.ipleiria.pt::aa7018a1-75c9-40b9-a032-be33dca576d6" providerId="AD" clId="Web-{A7144C19-1A0B-7D28-D53F-1CE23EF27F7F}" dt="2022-12-04T12:26:26.947" v="131"/>
          <ac:picMkLst>
            <pc:docMk/>
            <pc:sldMk cId="2002210243" sldId="281"/>
            <ac:picMk id="17" creationId="{7B732C5D-B513-E8A7-EA7F-2764B7BA7D8C}"/>
          </ac:picMkLst>
        </pc:picChg>
        <pc:cxnChg chg="del">
          <ac:chgData name="Samuel Domingos Lourenço" userId="S::2200904@my.ipleiria.pt::aa7018a1-75c9-40b9-a032-be33dca576d6" providerId="AD" clId="Web-{A7144C19-1A0B-7D28-D53F-1CE23EF27F7F}" dt="2022-12-04T12:27:40.715" v="14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A7144C19-1A0B-7D28-D53F-1CE23EF27F7F}" dt="2022-12-04T12:27:52.965" v="142"/>
          <ac:cxnSpMkLst>
            <pc:docMk/>
            <pc:sldMk cId="2002210243" sldId="281"/>
            <ac:cxnSpMk id="28" creationId="{E7146E32-1CC1-795B-72AE-ABB46F8DE88B}"/>
          </ac:cxnSpMkLst>
        </pc:cxnChg>
      </pc:sldChg>
      <pc:sldChg chg="addSp delSp modSp new">
        <pc:chgData name="Samuel Domingos Lourenço" userId="S::2200904@my.ipleiria.pt::aa7018a1-75c9-40b9-a032-be33dca576d6" providerId="AD" clId="Web-{A7144C19-1A0B-7D28-D53F-1CE23EF27F7F}" dt="2022-12-04T17:04:10.094" v="734" actId="1076"/>
        <pc:sldMkLst>
          <pc:docMk/>
          <pc:sldMk cId="1712062357" sldId="323"/>
        </pc:sldMkLst>
        <pc:spChg chg="mod">
          <ac:chgData name="Samuel Domingos Lourenço" userId="S::2200904@my.ipleiria.pt::aa7018a1-75c9-40b9-a032-be33dca576d6" providerId="AD" clId="Web-{A7144C19-1A0B-7D28-D53F-1CE23EF27F7F}" dt="2022-12-04T13:27:56.407" v="345" actId="1076"/>
          <ac:spMkLst>
            <pc:docMk/>
            <pc:sldMk cId="1712062357" sldId="323"/>
            <ac:spMk id="2" creationId="{B9BB3E12-2FBB-4F8E-C9BB-239D104DFED0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04:10.094" v="734" actId="1076"/>
          <ac:spMkLst>
            <pc:docMk/>
            <pc:sldMk cId="1712062357" sldId="323"/>
            <ac:spMk id="3" creationId="{0CE035E3-3C61-9C17-9BD9-E109B0706E26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3:15:09.674" v="305"/>
          <ac:spMkLst>
            <pc:docMk/>
            <pc:sldMk cId="1712062357" sldId="323"/>
            <ac:spMk id="3" creationId="{A09BF7EF-ABD0-3352-0A7C-7A2737E5CB7A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25:56.726" v="319"/>
          <ac:spMkLst>
            <pc:docMk/>
            <pc:sldMk cId="1712062357" sldId="323"/>
            <ac:spMk id="6" creationId="{194273D4-3FE0-136B-F678-857258880295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3:37:29.433" v="366" actId="1076"/>
          <ac:spMkLst>
            <pc:docMk/>
            <pc:sldMk cId="1712062357" sldId="323"/>
            <ac:spMk id="9" creationId="{54FF23D9-F762-160F-AAA0-C1E085A7317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48:33.952" v="373"/>
          <ac:spMkLst>
            <pc:docMk/>
            <pc:sldMk cId="1712062357" sldId="323"/>
            <ac:spMk id="13" creationId="{5CEFBC1D-EA3F-1885-1ADA-C3F5FB633088}"/>
          </ac:spMkLst>
        </pc:spChg>
        <pc:picChg chg="add del mod ord modCrop">
          <ac:chgData name="Samuel Domingos Lourenço" userId="S::2200904@my.ipleiria.pt::aa7018a1-75c9-40b9-a032-be33dca576d6" providerId="AD" clId="Web-{A7144C19-1A0B-7D28-D53F-1CE23EF27F7F}" dt="2022-12-04T13:17:03.781" v="318"/>
          <ac:picMkLst>
            <pc:docMk/>
            <pc:sldMk cId="1712062357" sldId="323"/>
            <ac:picMk id="4" creationId="{9495D688-3CCA-2D73-0C53-B471521ACF28}"/>
          </ac:picMkLst>
        </pc:picChg>
        <pc:picChg chg="add del mod ord modCrop">
          <ac:chgData name="Samuel Domingos Lourenço" userId="S::2200904@my.ipleiria.pt::aa7018a1-75c9-40b9-a032-be33dca576d6" providerId="AD" clId="Web-{A7144C19-1A0B-7D28-D53F-1CE23EF27F7F}" dt="2022-12-04T13:48:28.311" v="372"/>
          <ac:picMkLst>
            <pc:docMk/>
            <pc:sldMk cId="1712062357" sldId="323"/>
            <ac:picMk id="7" creationId="{58DB2C0A-1352-BFF5-2F9A-5C07943786CD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22.901" v="365"/>
          <ac:picMkLst>
            <pc:docMk/>
            <pc:sldMk cId="1712062357" sldId="323"/>
            <ac:picMk id="11" creationId="{B4F2C0F1-BB88-FDB4-301D-8B51D4CE8E05}"/>
          </ac:picMkLst>
        </pc:picChg>
        <pc:picChg chg="add mod ord modCrop">
          <ac:chgData name="Samuel Domingos Lourenço" userId="S::2200904@my.ipleiria.pt::aa7018a1-75c9-40b9-a032-be33dca576d6" providerId="AD" clId="Web-{A7144C19-1A0B-7D28-D53F-1CE23EF27F7F}" dt="2022-12-04T13:49:31.300" v="383" actId="1076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 new">
        <pc:chgData name="Samuel Domingos Lourenço" userId="S::2200904@my.ipleiria.pt::aa7018a1-75c9-40b9-a032-be33dca576d6" providerId="AD" clId="Web-{A7144C19-1A0B-7D28-D53F-1CE23EF27F7F}" dt="2022-12-04T16:57:42.674" v="705" actId="1076"/>
        <pc:sldMkLst>
          <pc:docMk/>
          <pc:sldMk cId="1658717543" sldId="324"/>
        </pc:sldMkLst>
        <pc:spChg chg="mod">
          <ac:chgData name="Samuel Domingos Lourenço" userId="S::2200904@my.ipleiria.pt::aa7018a1-75c9-40b9-a032-be33dca576d6" providerId="AD" clId="Web-{A7144C19-1A0B-7D28-D53F-1CE23EF27F7F}" dt="2022-12-04T14:31:11.258" v="502" actId="1076"/>
          <ac:spMkLst>
            <pc:docMk/>
            <pc:sldMk cId="1658717543" sldId="324"/>
            <ac:spMk id="2" creationId="{053809D6-D3D2-E56D-3423-F10DC4BC8FC5}"/>
          </ac:spMkLst>
        </pc:spChg>
        <pc:spChg chg="del mod">
          <ac:chgData name="Samuel Domingos Lourenço" userId="S::2200904@my.ipleiria.pt::aa7018a1-75c9-40b9-a032-be33dca576d6" providerId="AD" clId="Web-{A7144C19-1A0B-7D28-D53F-1CE23EF27F7F}" dt="2022-12-04T13:52:23.484" v="399"/>
          <ac:spMkLst>
            <pc:docMk/>
            <pc:sldMk cId="1658717543" sldId="324"/>
            <ac:spMk id="3" creationId="{41725233-EB1F-8BDC-8D7F-E4254A030B24}"/>
          </ac:spMkLst>
        </pc:spChg>
        <pc:spChg chg="add">
          <ac:chgData name="Samuel Domingos Lourenço" userId="S::2200904@my.ipleiria.pt::aa7018a1-75c9-40b9-a032-be33dca576d6" providerId="AD" clId="Web-{A7144C19-1A0B-7D28-D53F-1CE23EF27F7F}" dt="2022-12-04T13:37:36.167" v="367"/>
          <ac:spMkLst>
            <pc:docMk/>
            <pc:sldMk cId="1658717543" sldId="324"/>
            <ac:spMk id="7" creationId="{29D3AE13-C5EF-3D5C-5C52-B4E1C58367BB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6:56:31.296" v="696" actId="14100"/>
          <ac:spMkLst>
            <pc:docMk/>
            <pc:sldMk cId="1658717543" sldId="324"/>
            <ac:spMk id="13" creationId="{15203500-3CDE-73E9-FAC3-E4D8958A7DB2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3:52:27.062" v="400"/>
          <ac:spMkLst>
            <pc:docMk/>
            <pc:sldMk cId="1658717543" sldId="324"/>
            <ac:spMk id="15" creationId="{2F63AC7F-CA76-F3AB-3CC4-248E8CA50C3D}"/>
          </ac:spMkLst>
        </pc:spChg>
        <pc:picChg chg="add mod modCrop">
          <ac:chgData name="Samuel Domingos Lourenço" userId="S::2200904@my.ipleiria.pt::aa7018a1-75c9-40b9-a032-be33dca576d6" providerId="AD" clId="Web-{A7144C19-1A0B-7D28-D53F-1CE23EF27F7F}" dt="2022-12-04T16:57:42.674" v="705" actId="1076"/>
          <ac:picMkLst>
            <pc:docMk/>
            <pc:sldMk cId="1658717543" sldId="324"/>
            <ac:picMk id="4" creationId="{00408EB8-D0F6-A887-DFF9-8B5F6AB182D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3:49:45.144" v="386"/>
          <ac:picMkLst>
            <pc:docMk/>
            <pc:sldMk cId="1658717543" sldId="324"/>
            <ac:picMk id="5" creationId="{3B3F599F-3507-C85E-CC51-AAC3EFC4118B}"/>
          </ac:picMkLst>
        </pc:picChg>
        <pc:picChg chg="add">
          <ac:chgData name="Samuel Domingos Lourenço" userId="S::2200904@my.ipleiria.pt::aa7018a1-75c9-40b9-a032-be33dca576d6" providerId="AD" clId="Web-{A7144C19-1A0B-7D28-D53F-1CE23EF27F7F}" dt="2022-12-04T13:37:36.183" v="368"/>
          <ac:picMkLst>
            <pc:docMk/>
            <pc:sldMk cId="1658717543" sldId="324"/>
            <ac:picMk id="9" creationId="{2834FBE0-71CF-E498-3BB5-C7AD2CDD0D8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6:56:52.594" v="697"/>
          <ac:picMkLst>
            <pc:docMk/>
            <pc:sldMk cId="1658717543" sldId="324"/>
            <ac:picMk id="11" creationId="{7B06203A-6772-9035-71B4-7278F0597115}"/>
          </ac:picMkLst>
        </pc:picChg>
      </pc:sldChg>
      <pc:sldChg chg="add del replId">
        <pc:chgData name="Samuel Domingos Lourenço" userId="S::2200904@my.ipleiria.pt::aa7018a1-75c9-40b9-a032-be33dca576d6" providerId="AD" clId="Web-{A7144C19-1A0B-7D28-D53F-1CE23EF27F7F}" dt="2022-12-04T12:21:31.751" v="48"/>
        <pc:sldMkLst>
          <pc:docMk/>
          <pc:sldMk cId="2705172002" sldId="324"/>
        </pc:sldMkLst>
      </pc:sldChg>
      <pc:sldChg chg="addSp delSp modSp add del replId">
        <pc:chgData name="Samuel Domingos Lourenço" userId="S::2200904@my.ipleiria.pt::aa7018a1-75c9-40b9-a032-be33dca576d6" providerId="AD" clId="Web-{A7144C19-1A0B-7D28-D53F-1CE23EF27F7F}" dt="2022-12-04T12:21:33.079" v="49"/>
        <pc:sldMkLst>
          <pc:docMk/>
          <pc:sldMk cId="2659663611" sldId="325"/>
        </pc:sldMkLst>
        <pc:spChg chg="mod">
          <ac:chgData name="Samuel Domingos Lourenço" userId="S::2200904@my.ipleiria.pt::aa7018a1-75c9-40b9-a032-be33dca576d6" providerId="AD" clId="Web-{A7144C19-1A0B-7D28-D53F-1CE23EF27F7F}" dt="2022-12-04T12:20:26.092" v="39" actId="1076"/>
          <ac:spMkLst>
            <pc:docMk/>
            <pc:sldMk cId="2659663611" sldId="325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A7144C19-1A0B-7D28-D53F-1CE23EF27F7F}" dt="2022-12-04T12:20:26.108" v="40" actId="1076"/>
          <ac:spMkLst>
            <pc:docMk/>
            <pc:sldMk cId="2659663611" sldId="325"/>
            <ac:spMk id="7" creationId="{2CF95576-B5AA-AB12-3D3C-EF050FF30391}"/>
          </ac:spMkLst>
        </pc:spChg>
        <pc:graphicFrameChg chg="mod">
          <ac:chgData name="Samuel Domingos Lourenço" userId="S::2200904@my.ipleiria.pt::aa7018a1-75c9-40b9-a032-be33dca576d6" providerId="AD" clId="Web-{A7144C19-1A0B-7D28-D53F-1CE23EF27F7F}" dt="2022-12-04T12:19:46.810" v="31" actId="1076"/>
          <ac:graphicFrameMkLst>
            <pc:docMk/>
            <pc:sldMk cId="2659663611" sldId="325"/>
            <ac:graphicFrameMk id="8" creationId="{8AC5416F-CF4B-827B-BD8A-BF7100405026}"/>
          </ac:graphicFrameMkLst>
        </pc:graphicFrameChg>
        <pc:picChg chg="add mod ord modCrop">
          <ac:chgData name="Samuel Domingos Lourenço" userId="S::2200904@my.ipleiria.pt::aa7018a1-75c9-40b9-a032-be33dca576d6" providerId="AD" clId="Web-{A7144C19-1A0B-7D28-D53F-1CE23EF27F7F}" dt="2022-12-04T12:20:26.139" v="41" actId="1076"/>
          <ac:picMkLst>
            <pc:docMk/>
            <pc:sldMk cId="2659663611" sldId="325"/>
            <ac:picMk id="3" creationId="{CCA240E3-2DE5-4718-C69A-4EA45D64259A}"/>
          </ac:picMkLst>
        </pc:picChg>
        <pc:picChg chg="del">
          <ac:chgData name="Samuel Domingos Lourenço" userId="S::2200904@my.ipleiria.pt::aa7018a1-75c9-40b9-a032-be33dca576d6" providerId="AD" clId="Web-{A7144C19-1A0B-7D28-D53F-1CE23EF27F7F}" dt="2022-12-04T12:19:30.044" v="26"/>
          <ac:picMkLst>
            <pc:docMk/>
            <pc:sldMk cId="2659663611" sldId="325"/>
            <ac:picMk id="6" creationId="{C091981D-E9C2-1CBE-66D9-2CB045BBF044}"/>
          </ac:picMkLst>
        </pc:picChg>
      </pc:sldChg>
      <pc:sldChg chg="addSp delSp modSp add replId">
        <pc:chgData name="Samuel Domingos Lourenço" userId="S::2200904@my.ipleiria.pt::aa7018a1-75c9-40b9-a032-be33dca576d6" providerId="AD" clId="Web-{A7144C19-1A0B-7D28-D53F-1CE23EF27F7F}" dt="2022-12-04T17:18:12.232" v="779" actId="14100"/>
        <pc:sldMkLst>
          <pc:docMk/>
          <pc:sldMk cId="3346838884" sldId="325"/>
        </pc:sldMkLst>
        <pc:spChg chg="del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" creationId="{053809D6-D3D2-E56D-3423-F10DC4BC8FC5}"/>
          </ac:spMkLst>
        </pc:spChg>
        <pc:spChg chg="del">
          <ac:chgData name="Samuel Domingos Lourenço" userId="S::2200904@my.ipleiria.pt::aa7018a1-75c9-40b9-a032-be33dca576d6" providerId="AD" clId="Web-{A7144C19-1A0B-7D28-D53F-1CE23EF27F7F}" dt="2022-12-04T17:11:30.576" v="744"/>
          <ac:spMkLst>
            <pc:docMk/>
            <pc:sldMk cId="3346838884" sldId="325"/>
            <ac:spMk id="3" creationId="{41725233-EB1F-8BDC-8D7F-E4254A030B24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35.668" v="775" actId="1076"/>
          <ac:spMkLst>
            <pc:docMk/>
            <pc:sldMk cId="3346838884" sldId="325"/>
            <ac:spMk id="8" creationId="{D9F2626C-59A3-4F1D-D41F-CF8475FF5FF6}"/>
          </ac:spMkLst>
        </pc:spChg>
        <pc:spChg chg="add del mod">
          <ac:chgData name="Samuel Domingos Lourenço" userId="S::2200904@my.ipleiria.pt::aa7018a1-75c9-40b9-a032-be33dca576d6" providerId="AD" clId="Web-{A7144C19-1A0B-7D28-D53F-1CE23EF27F7F}" dt="2022-12-04T17:11:47.592" v="748"/>
          <ac:spMkLst>
            <pc:docMk/>
            <pc:sldMk cId="3346838884" sldId="325"/>
            <ac:spMk id="15" creationId="{C6B97C85-172C-046A-E89A-5F1369D14479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8:12.232" v="779" actId="14100"/>
          <ac:spMkLst>
            <pc:docMk/>
            <pc:sldMk cId="3346838884" sldId="325"/>
            <ac:spMk id="17" creationId="{B97782EC-7DE2-9D60-506D-DB7089EC600E}"/>
          </ac:spMkLst>
        </pc:spChg>
        <pc:spChg chg="add mod">
          <ac:chgData name="Samuel Domingos Lourenço" userId="S::2200904@my.ipleiria.pt::aa7018a1-75c9-40b9-a032-be33dca576d6" providerId="AD" clId="Web-{A7144C19-1A0B-7D28-D53F-1CE23EF27F7F}" dt="2022-12-04T17:17:41.153" v="776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A7144C19-1A0B-7D28-D53F-1CE23EF27F7F}" dt="2022-12-04T13:50:44.133" v="393"/>
          <ac:picMkLst>
            <pc:docMk/>
            <pc:sldMk cId="3346838884" sldId="325"/>
            <ac:picMk id="5" creationId="{3B3F599F-3507-C85E-CC51-AAC3EFC4118B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04:51.361" v="735"/>
          <ac:picMkLst>
            <pc:docMk/>
            <pc:sldMk cId="3346838884" sldId="325"/>
            <ac:picMk id="5" creationId="{E49CB44C-3984-03B0-89A5-ACEBE9ED57DF}"/>
          </ac:picMkLst>
        </pc:picChg>
        <pc:picChg chg="add del mod modCrop">
          <ac:chgData name="Samuel Domingos Lourenço" userId="S::2200904@my.ipleiria.pt::aa7018a1-75c9-40b9-a032-be33dca576d6" providerId="AD" clId="Web-{A7144C19-1A0B-7D28-D53F-1CE23EF27F7F}" dt="2022-12-04T17:11:43.452" v="746"/>
          <ac:picMkLst>
            <pc:docMk/>
            <pc:sldMk cId="3346838884" sldId="325"/>
            <ac:picMk id="11" creationId="{B8EE6863-9D99-8F6F-D149-7519CD127280}"/>
          </ac:picMkLst>
        </pc:picChg>
        <pc:picChg chg="add del mod ord">
          <ac:chgData name="Samuel Domingos Lourenço" userId="S::2200904@my.ipleiria.pt::aa7018a1-75c9-40b9-a032-be33dca576d6" providerId="AD" clId="Web-{A7144C19-1A0B-7D28-D53F-1CE23EF27F7F}" dt="2022-12-04T17:13:57.268" v="755"/>
          <ac:picMkLst>
            <pc:docMk/>
            <pc:sldMk cId="3346838884" sldId="325"/>
            <ac:picMk id="12" creationId="{830ABC0F-CF64-6741-E60E-DFBCC234CC37}"/>
          </ac:picMkLst>
        </pc:picChg>
        <pc:picChg chg="add mod">
          <ac:chgData name="Samuel Domingos Lourenço" userId="S::2200904@my.ipleiria.pt::aa7018a1-75c9-40b9-a032-be33dca576d6" providerId="AD" clId="Web-{A7144C19-1A0B-7D28-D53F-1CE23EF27F7F}" dt="2022-12-04T17:11:38.076" v="745"/>
          <ac:picMkLst>
            <pc:docMk/>
            <pc:sldMk cId="3346838884" sldId="325"/>
            <ac:picMk id="13" creationId="{D992E98A-73DE-C256-6C86-49CCCED1C9F0}"/>
          </ac:picMkLst>
        </pc:picChg>
        <pc:picChg chg="add mod modCrop">
          <ac:chgData name="Samuel Domingos Lourenço" userId="S::2200904@my.ipleiria.pt::aa7018a1-75c9-40b9-a032-be33dca576d6" providerId="AD" clId="Web-{A7144C19-1A0B-7D28-D53F-1CE23EF27F7F}" dt="2022-12-04T17:17:32.137" v="774" actId="1076"/>
          <ac:picMkLst>
            <pc:docMk/>
            <pc:sldMk cId="3346838884" sldId="325"/>
            <ac:picMk id="19" creationId="{8C1EFC12-6703-00D0-DBAF-B3678ED2B9CB}"/>
          </ac:picMkLst>
        </pc:picChg>
      </pc:sldChg>
    </pc:docChg>
  </pc:docChgLst>
  <pc:docChgLst>
    <pc:chgData name="Francisco António Lisboa Guarda" userId="S::2201675@my.ipleiria.pt::90b98ad4-6058-46dd-9132-d3cb1d9a4b5f" providerId="AD" clId="Web-{ECC91998-C012-DAF9-AC19-E5C1FDDFE217}"/>
    <pc:docChg chg="modSld">
      <pc:chgData name="Francisco António Lisboa Guarda" userId="S::2201675@my.ipleiria.pt::90b98ad4-6058-46dd-9132-d3cb1d9a4b5f" providerId="AD" clId="Web-{ECC91998-C012-DAF9-AC19-E5C1FDDFE217}" dt="2022-12-28T19:00:31.899" v="136" actId="1076"/>
      <pc:docMkLst>
        <pc:docMk/>
      </pc:docMkLst>
      <pc:sldChg chg="delSp modSp">
        <pc:chgData name="Francisco António Lisboa Guarda" userId="S::2201675@my.ipleiria.pt::90b98ad4-6058-46dd-9132-d3cb1d9a4b5f" providerId="AD" clId="Web-{ECC91998-C012-DAF9-AC19-E5C1FDDFE217}" dt="2022-12-28T18:46:29.533" v="45" actId="20577"/>
        <pc:sldMkLst>
          <pc:docMk/>
          <pc:sldMk cId="0" sldId="257"/>
        </pc:sldMkLst>
        <pc:spChg chg="mod">
          <ac:chgData name="Francisco António Lisboa Guarda" userId="S::2201675@my.ipleiria.pt::90b98ad4-6058-46dd-9132-d3cb1d9a4b5f" providerId="AD" clId="Web-{ECC91998-C012-DAF9-AC19-E5C1FDDFE217}" dt="2022-12-28T18:46:29.533" v="45" actId="20577"/>
          <ac:spMkLst>
            <pc:docMk/>
            <pc:sldMk cId="0" sldId="257"/>
            <ac:spMk id="5" creationId="{AC829841-18FA-425E-B1D9-83E77391BCFE}"/>
          </ac:spMkLst>
        </pc:spChg>
        <pc:spChg chg="del mod">
          <ac:chgData name="Francisco António Lisboa Guarda" userId="S::2201675@my.ipleiria.pt::90b98ad4-6058-46dd-9132-d3cb1d9a4b5f" providerId="AD" clId="Web-{ECC91998-C012-DAF9-AC19-E5C1FDDFE217}" dt="2022-12-28T18:45:45.140" v="24"/>
          <ac:spMkLst>
            <pc:docMk/>
            <pc:sldMk cId="0" sldId="257"/>
            <ac:spMk id="6" creationId="{FB79F056-BFAE-E2AC-2666-C43FC624CED8}"/>
          </ac:spMkLst>
        </pc:sp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9:00:31.899" v="136" actId="1076"/>
        <pc:sldMkLst>
          <pc:docMk/>
          <pc:sldMk cId="1302102272" sldId="280"/>
        </pc:sldMkLst>
        <pc:spChg chg="del">
          <ac:chgData name="Francisco António Lisboa Guarda" userId="S::2201675@my.ipleiria.pt::90b98ad4-6058-46dd-9132-d3cb1d9a4b5f" providerId="AD" clId="Web-{ECC91998-C012-DAF9-AC19-E5C1FDDFE217}" dt="2022-12-28T18:58:01.470" v="126"/>
          <ac:spMkLst>
            <pc:docMk/>
            <pc:sldMk cId="1302102272" sldId="280"/>
            <ac:spMk id="2" creationId="{27A26278-10C7-4924-20A8-90DF8CF114C0}"/>
          </ac:spMkLst>
        </pc:spChg>
        <pc:spChg chg="del">
          <ac:chgData name="Francisco António Lisboa Guarda" userId="S::2201675@my.ipleiria.pt::90b98ad4-6058-46dd-9132-d3cb1d9a4b5f" providerId="AD" clId="Web-{ECC91998-C012-DAF9-AC19-E5C1FDDFE217}" dt="2022-12-28T18:58:00.970" v="125"/>
          <ac:spMkLst>
            <pc:docMk/>
            <pc:sldMk cId="1302102272" sldId="280"/>
            <ac:spMk id="3" creationId="{89C6284B-911B-4589-B98E-91299133AD98}"/>
          </ac:spMkLst>
        </pc:spChg>
        <pc:spChg chg="add del">
          <ac:chgData name="Francisco António Lisboa Guarda" userId="S::2201675@my.ipleiria.pt::90b98ad4-6058-46dd-9132-d3cb1d9a4b5f" providerId="AD" clId="Web-{ECC91998-C012-DAF9-AC19-E5C1FDDFE217}" dt="2022-12-28T18:52:18.330" v="60"/>
          <ac:spMkLst>
            <pc:docMk/>
            <pc:sldMk cId="1302102272" sldId="280"/>
            <ac:spMk id="8" creationId="{B65F11D9-4615-1085-9A54-75EC3E469148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2:41.613" v="76" actId="1076"/>
          <ac:spMkLst>
            <pc:docMk/>
            <pc:sldMk cId="1302102272" sldId="280"/>
            <ac:spMk id="9" creationId="{5C18B3D1-C750-3F09-0B80-B3492F0677BD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9:00:31.899" v="136" actId="1076"/>
          <ac:spMkLst>
            <pc:docMk/>
            <pc:sldMk cId="1302102272" sldId="280"/>
            <ac:spMk id="11" creationId="{3B42920A-96E5-2893-1349-643A23279CEB}"/>
          </ac:spMkLst>
        </pc:spChg>
        <pc:spChg chg="add mod">
          <ac:chgData name="Francisco António Lisboa Guarda" userId="S::2201675@my.ipleiria.pt::90b98ad4-6058-46dd-9132-d3cb1d9a4b5f" providerId="AD" clId="Web-{ECC91998-C012-DAF9-AC19-E5C1FDDFE217}" dt="2022-12-28T18:57:53.079" v="124" actId="1076"/>
          <ac:spMkLst>
            <pc:docMk/>
            <pc:sldMk cId="1302102272" sldId="280"/>
            <ac:spMk id="13" creationId="{A0F2153E-F833-5222-5D82-54B01658A398}"/>
          </ac:spMkLst>
        </pc:spChg>
        <pc:picChg chg="add del mod modCrop">
          <ac:chgData name="Francisco António Lisboa Guarda" userId="S::2201675@my.ipleiria.pt::90b98ad4-6058-46dd-9132-d3cb1d9a4b5f" providerId="AD" clId="Web-{ECC91998-C012-DAF9-AC19-E5C1FDDFE217}" dt="2022-12-28T19:00:18.117" v="133"/>
          <ac:picMkLst>
            <pc:docMk/>
            <pc:sldMk cId="1302102272" sldId="280"/>
            <ac:picMk id="5" creationId="{32B22AA5-3FE5-221B-339B-ED2DC1D8C109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9.289" v="135" actId="1076"/>
          <ac:picMkLst>
            <pc:docMk/>
            <pc:sldMk cId="1302102272" sldId="280"/>
            <ac:picMk id="10" creationId="{DDA75431-0CA0-2D4F-3676-B8DF831A800C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8:57:51.314" v="123" actId="1076"/>
          <ac:picMkLst>
            <pc:docMk/>
            <pc:sldMk cId="1302102272" sldId="280"/>
            <ac:picMk id="12" creationId="{F7C387DF-B484-455F-C9C6-25F914495A7F}"/>
          </ac:picMkLst>
        </pc:picChg>
        <pc:picChg chg="add mod">
          <ac:chgData name="Francisco António Lisboa Guarda" userId="S::2201675@my.ipleiria.pt::90b98ad4-6058-46dd-9132-d3cb1d9a4b5f" providerId="AD" clId="Web-{ECC91998-C012-DAF9-AC19-E5C1FDDFE217}" dt="2022-12-28T19:00:21.008" v="134" actId="1076"/>
          <ac:picMkLst>
            <pc:docMk/>
            <pc:sldMk cId="1302102272" sldId="280"/>
            <ac:picMk id="14" creationId="{2A9EF54A-E136-CD08-6EB5-16F5E2EC540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1:55.267" v="56"/>
          <ac:picMkLst>
            <pc:docMk/>
            <pc:sldMk cId="1302102272" sldId="280"/>
            <ac:picMk id="3074" creationId="{18EAE64F-22FE-3704-059F-CC4E5A98F12B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3:38.599" v="77"/>
          <ac:picMkLst>
            <pc:docMk/>
            <pc:sldMk cId="1302102272" sldId="280"/>
            <ac:picMk id="3076" creationId="{33D8B928-3756-5189-7C9F-BD0E3A5CB14D}"/>
          </ac:picMkLst>
        </pc:picChg>
        <pc:picChg chg="del">
          <ac:chgData name="Francisco António Lisboa Guarda" userId="S::2201675@my.ipleiria.pt::90b98ad4-6058-46dd-9132-d3cb1d9a4b5f" providerId="AD" clId="Web-{ECC91998-C012-DAF9-AC19-E5C1FDDFE217}" dt="2022-12-28T18:56:34.998" v="103"/>
          <ac:picMkLst>
            <pc:docMk/>
            <pc:sldMk cId="1302102272" sldId="280"/>
            <ac:picMk id="3078" creationId="{E6C08ACA-28D5-863B-B111-5AB3A90CE8C6}"/>
          </ac:picMkLst>
        </pc:picChg>
      </pc:sldChg>
      <pc:sldChg chg="addSp delSp modSp">
        <pc:chgData name="Francisco António Lisboa Guarda" userId="S::2201675@my.ipleiria.pt::90b98ad4-6058-46dd-9132-d3cb1d9a4b5f" providerId="AD" clId="Web-{ECC91998-C012-DAF9-AC19-E5C1FDDFE217}" dt="2022-12-28T18:44:04.433" v="1"/>
        <pc:sldMkLst>
          <pc:docMk/>
          <pc:sldMk cId="1338635174" sldId="351"/>
        </pc:sldMkLst>
        <pc:picChg chg="add del mod">
          <ac:chgData name="Francisco António Lisboa Guarda" userId="S::2201675@my.ipleiria.pt::90b98ad4-6058-46dd-9132-d3cb1d9a4b5f" providerId="AD" clId="Web-{ECC91998-C012-DAF9-AC19-E5C1FDDFE217}" dt="2022-12-28T18:44:04.433" v="1"/>
          <ac:picMkLst>
            <pc:docMk/>
            <pc:sldMk cId="1338635174" sldId="351"/>
            <ac:picMk id="4" creationId="{F1E95034-A196-C250-1949-41D47104A552}"/>
          </ac:picMkLst>
        </pc:picChg>
      </pc:sldChg>
    </pc:docChg>
  </pc:docChgLst>
  <pc:docChgLst>
    <pc:chgData name="Samuel Domingos Lourenço" userId="S::2200904@my.ipleiria.pt::aa7018a1-75c9-40b9-a032-be33dca576d6" providerId="AD" clId="Web-{3549A8F2-6656-EDB5-6CD0-CCA29D87F046}"/>
    <pc:docChg chg="addSld modSld">
      <pc:chgData name="Samuel Domingos Lourenço" userId="S::2200904@my.ipleiria.pt::aa7018a1-75c9-40b9-a032-be33dca576d6" providerId="AD" clId="Web-{3549A8F2-6656-EDB5-6CD0-CCA29D87F046}" dt="2022-12-01T19:45:33.783" v="107" actId="20577"/>
      <pc:docMkLst>
        <pc:docMk/>
      </pc:docMkLst>
      <pc:sldChg chg="modSp new">
        <pc:chgData name="Samuel Domingos Lourenço" userId="S::2200904@my.ipleiria.pt::aa7018a1-75c9-40b9-a032-be33dca576d6" providerId="AD" clId="Web-{3549A8F2-6656-EDB5-6CD0-CCA29D87F046}" dt="2022-12-01T19:45:33.783" v="107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3549A8F2-6656-EDB5-6CD0-CCA29D87F046}" dt="2022-12-01T19:45:33.783" v="107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D30EBF67-6806-7C71-A295-07218CA4EE11}"/>
    <pc:docChg chg="delSld modSld">
      <pc:chgData name="Samuel Domingos Lourenço" userId="S::2200904@my.ipleiria.pt::aa7018a1-75c9-40b9-a032-be33dca576d6" providerId="AD" clId="Web-{D30EBF67-6806-7C71-A295-07218CA4EE11}" dt="2022-12-15T12:12:49.028" v="448" actId="20577"/>
      <pc:docMkLst>
        <pc:docMk/>
      </pc:docMkLst>
      <pc:sldChg chg="modSp">
        <pc:chgData name="Samuel Domingos Lourenço" userId="S::2200904@my.ipleiria.pt::aa7018a1-75c9-40b9-a032-be33dca576d6" providerId="AD" clId="Web-{D30EBF67-6806-7C71-A295-07218CA4EE11}" dt="2022-12-15T12:12:49.028" v="448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D30EBF67-6806-7C71-A295-07218CA4EE11}" dt="2022-12-15T12:12:49.028" v="448" actId="20577"/>
          <ac:spMkLst>
            <pc:docMk/>
            <pc:sldMk cId="3830190815" sldId="341"/>
            <ac:spMk id="3" creationId="{EB04E1C3-C492-50A4-6C3B-06824E0BEF94}"/>
          </ac:spMkLst>
        </pc:spChg>
      </pc:sldChg>
      <pc:sldChg chg="del">
        <pc:chgData name="Samuel Domingos Lourenço" userId="S::2200904@my.ipleiria.pt::aa7018a1-75c9-40b9-a032-be33dca576d6" providerId="AD" clId="Web-{D30EBF67-6806-7C71-A295-07218CA4EE11}" dt="2022-12-15T11:03:26.557" v="64"/>
        <pc:sldMkLst>
          <pc:docMk/>
          <pc:sldMk cId="4015067406" sldId="346"/>
        </pc:sldMkLst>
      </pc:sldChg>
      <pc:sldChg chg="modSp">
        <pc:chgData name="Samuel Domingos Lourenço" userId="S::2200904@my.ipleiria.pt::aa7018a1-75c9-40b9-a032-be33dca576d6" providerId="AD" clId="Web-{D30EBF67-6806-7C71-A295-07218CA4EE11}" dt="2022-12-15T11:01:42.022" v="63" actId="20577"/>
        <pc:sldMkLst>
          <pc:docMk/>
          <pc:sldMk cId="736910545" sldId="348"/>
        </pc:sldMkLst>
        <pc:spChg chg="mod">
          <ac:chgData name="Samuel Domingos Lourenço" userId="S::2200904@my.ipleiria.pt::aa7018a1-75c9-40b9-a032-be33dca576d6" providerId="AD" clId="Web-{D30EBF67-6806-7C71-A295-07218CA4EE11}" dt="2022-12-15T11:01:42.022" v="63" actId="20577"/>
          <ac:spMkLst>
            <pc:docMk/>
            <pc:sldMk cId="736910545" sldId="348"/>
            <ac:spMk id="3" creationId="{EB04E1C3-C492-50A4-6C3B-06824E0BEF94}"/>
          </ac:spMkLst>
        </pc:spChg>
      </pc:sldChg>
      <pc:sldChg chg="addSp delSp modSp modNotes">
        <pc:chgData name="Samuel Domingos Lourenço" userId="S::2200904@my.ipleiria.pt::aa7018a1-75c9-40b9-a032-be33dca576d6" providerId="AD" clId="Web-{D30EBF67-6806-7C71-A295-07218CA4EE11}" dt="2022-12-15T12:09:22.570" v="437" actId="1076"/>
        <pc:sldMkLst>
          <pc:docMk/>
          <pc:sldMk cId="3672005391" sldId="349"/>
        </pc:sldMkLst>
        <pc:spChg chg="mod">
          <ac:chgData name="Samuel Domingos Lourenço" userId="S::2200904@my.ipleiria.pt::aa7018a1-75c9-40b9-a032-be33dca576d6" providerId="AD" clId="Web-{D30EBF67-6806-7C71-A295-07218CA4EE11}" dt="2022-12-15T11:27:40.944" v="218" actId="1076"/>
          <ac:spMkLst>
            <pc:docMk/>
            <pc:sldMk cId="3672005391" sldId="349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67" v="317" actId="1076"/>
          <ac:spMkLst>
            <pc:docMk/>
            <pc:sldMk cId="3672005391" sldId="349"/>
            <ac:spMk id="4" creationId="{A3AD5D81-F92B-D4E6-FE9A-2F7AA4BA191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01.383" v="318" actId="1076"/>
          <ac:spMkLst>
            <pc:docMk/>
            <pc:sldMk cId="3672005391" sldId="349"/>
            <ac:spMk id="5" creationId="{C23D5B1B-E7EB-1D4F-5607-D69A1D626974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8"/>
          <ac:spMkLst>
            <pc:docMk/>
            <pc:sldMk cId="3672005391" sldId="349"/>
            <ac:spMk id="7" creationId="{F894D3E6-CA66-148A-106B-8F0B57E3D15D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20:45.962" v="77"/>
          <ac:spMkLst>
            <pc:docMk/>
            <pc:sldMk cId="3672005391" sldId="349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D30EBF67-6806-7C71-A295-07218CA4EE11}" dt="2022-12-15T11:03:35.292" v="67"/>
          <ac:spMkLst>
            <pc:docMk/>
            <pc:sldMk cId="3672005391" sldId="349"/>
            <ac:spMk id="10" creationId="{DE72D057-BA00-865C-6B04-817B0960856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06.697" v="324" actId="1076"/>
          <ac:spMkLst>
            <pc:docMk/>
            <pc:sldMk cId="3672005391" sldId="349"/>
            <ac:spMk id="12" creationId="{7ED1AEC4-7481-3C18-AFB3-0FF9E2FE255C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1:19.932" v="325" actId="1076"/>
          <ac:spMkLst>
            <pc:docMk/>
            <pc:sldMk cId="3672005391" sldId="349"/>
            <ac:spMk id="14" creationId="{DF06C320-822B-2012-F1C8-C331BD81C57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19.272" v="308" actId="1076"/>
          <ac:spMkLst>
            <pc:docMk/>
            <pc:sldMk cId="3672005391" sldId="349"/>
            <ac:spMk id="15" creationId="{CDBC4FA3-92FA-8236-B32D-51657BF43AD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0.821" v="319" actId="1076"/>
          <ac:spMkLst>
            <pc:docMk/>
            <pc:sldMk cId="3672005391" sldId="349"/>
            <ac:spMk id="16" creationId="{0653A029-6168-D32C-A983-E667B9D1D1E3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1:59:47.601" v="316" actId="1076"/>
          <ac:spMkLst>
            <pc:docMk/>
            <pc:sldMk cId="3672005391" sldId="349"/>
            <ac:spMk id="17" creationId="{44EAD94B-99B5-701C-B06D-CEA301E3138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48.931" v="321" actId="1076"/>
          <ac:spMkLst>
            <pc:docMk/>
            <pc:sldMk cId="3672005391" sldId="349"/>
            <ac:spMk id="18" creationId="{7C6A4CFD-0DE8-0B83-1C6B-06F78E48657B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0:56.619" v="323" actId="1076"/>
          <ac:spMkLst>
            <pc:docMk/>
            <pc:sldMk cId="3672005391" sldId="349"/>
            <ac:spMk id="19" creationId="{2F899C6A-7174-03AE-1198-31A202593375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2:27.293" v="338" actId="14100"/>
          <ac:spMkLst>
            <pc:docMk/>
            <pc:sldMk cId="3672005391" sldId="349"/>
            <ac:spMk id="20" creationId="{4B451C79-9998-7180-09BD-1B7BAC3DD211}"/>
          </ac:spMkLst>
        </pc:spChg>
        <pc:spChg chg="add del">
          <ac:chgData name="Samuel Domingos Lourenço" userId="S::2200904@my.ipleiria.pt::aa7018a1-75c9-40b9-a032-be33dca576d6" providerId="AD" clId="Web-{D30EBF67-6806-7C71-A295-07218CA4EE11}" dt="2022-12-15T12:02:36.184" v="340"/>
          <ac:spMkLst>
            <pc:docMk/>
            <pc:sldMk cId="3672005391" sldId="349"/>
            <ac:spMk id="21" creationId="{2474B99F-A058-026A-8833-5B2E4D00E6BD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5:43.548" v="354" actId="1076"/>
          <ac:spMkLst>
            <pc:docMk/>
            <pc:sldMk cId="3672005391" sldId="349"/>
            <ac:spMk id="22" creationId="{B126F73D-51C1-5034-27ED-B5BCA80B7EBF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6:29.143" v="357" actId="20577"/>
          <ac:spMkLst>
            <pc:docMk/>
            <pc:sldMk cId="3672005391" sldId="349"/>
            <ac:spMk id="23" creationId="{AEF711BB-05C2-BAB7-76A9-03067C135EFA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16.505" v="407" actId="1076"/>
          <ac:spMkLst>
            <pc:docMk/>
            <pc:sldMk cId="3672005391" sldId="349"/>
            <ac:spMk id="24" creationId="{7B2903C4-6B48-8EE6-6571-BE4301DF6188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8:39.569" v="410" actId="20577"/>
          <ac:spMkLst>
            <pc:docMk/>
            <pc:sldMk cId="3672005391" sldId="349"/>
            <ac:spMk id="25" creationId="{AA987F04-8562-3035-166F-F84315C6BDB0}"/>
          </ac:spMkLst>
        </pc:spChg>
        <pc:spChg chg="add mod">
          <ac:chgData name="Samuel Domingos Lourenço" userId="S::2200904@my.ipleiria.pt::aa7018a1-75c9-40b9-a032-be33dca576d6" providerId="AD" clId="Web-{D30EBF67-6806-7C71-A295-07218CA4EE11}" dt="2022-12-15T12:09:22.570" v="437" actId="1076"/>
          <ac:spMkLst>
            <pc:docMk/>
            <pc:sldMk cId="3672005391" sldId="349"/>
            <ac:spMk id="26" creationId="{F1223742-3B50-251C-968B-47C2437525CB}"/>
          </ac:spMkLst>
        </pc:spChg>
        <pc:picChg chg="del">
          <ac:chgData name="Samuel Domingos Lourenço" userId="S::2200904@my.ipleiria.pt::aa7018a1-75c9-40b9-a032-be33dca576d6" providerId="AD" clId="Web-{D30EBF67-6806-7C71-A295-07218CA4EE11}" dt="2022-12-15T11:03:31.682" v="65"/>
          <ac:picMkLst>
            <pc:docMk/>
            <pc:sldMk cId="3672005391" sldId="349"/>
            <ac:picMk id="4" creationId="{68B4B8AC-C9DE-7403-22D9-0F6141102FC5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2.932" v="66"/>
          <ac:picMkLst>
            <pc:docMk/>
            <pc:sldMk cId="3672005391" sldId="349"/>
            <ac:picMk id="5" creationId="{2DCAD7CC-2E53-1EB3-A2A3-5C0378D741C3}"/>
          </ac:picMkLst>
        </pc:picChg>
        <pc:picChg chg="del">
          <ac:chgData name="Samuel Domingos Lourenço" userId="S::2200904@my.ipleiria.pt::aa7018a1-75c9-40b9-a032-be33dca576d6" providerId="AD" clId="Web-{D30EBF67-6806-7C71-A295-07218CA4EE11}" dt="2022-12-15T11:03:35.307" v="69"/>
          <ac:picMkLst>
            <pc:docMk/>
            <pc:sldMk cId="3672005391" sldId="349"/>
            <ac:picMk id="6" creationId="{D77B5FB2-6B7A-8114-6E43-A062B68A1F5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1:26.526" v="327" actId="1076"/>
          <ac:picMkLst>
            <pc:docMk/>
            <pc:sldMk cId="3672005391" sldId="349"/>
            <ac:picMk id="7" creationId="{2FFD8C07-1196-2F97-0AC6-7859518B6143}"/>
          </ac:picMkLst>
        </pc:picChg>
        <pc:picChg chg="add mod">
          <ac:chgData name="Samuel Domingos Lourenço" userId="S::2200904@my.ipleiria.pt::aa7018a1-75c9-40b9-a032-be33dca576d6" providerId="AD" clId="Web-{D30EBF67-6806-7C71-A295-07218CA4EE11}" dt="2022-12-15T12:02:52.669" v="343" actId="14100"/>
          <ac:picMkLst>
            <pc:docMk/>
            <pc:sldMk cId="3672005391" sldId="349"/>
            <ac:picMk id="10" creationId="{6CDAB635-EFB4-F695-A3A2-FE316D15AF5F}"/>
          </ac:picMkLst>
        </pc:picChg>
      </pc:sldChg>
    </pc:docChg>
  </pc:docChgLst>
  <pc:docChgLst>
    <pc:chgData name="Samuel Domingos Lourenço" userId="S::2200904@my.ipleiria.pt::aa7018a1-75c9-40b9-a032-be33dca576d6" providerId="AD" clId="Web-{E6451C5F-543A-1113-FFB3-03E11FEC5521}"/>
    <pc:docChg chg="modSld">
      <pc:chgData name="Samuel Domingos Lourenço" userId="S::2200904@my.ipleiria.pt::aa7018a1-75c9-40b9-a032-be33dca576d6" providerId="AD" clId="Web-{E6451C5F-543A-1113-FFB3-03E11FEC5521}" dt="2022-12-22T13:12:43.048" v="14" actId="20577"/>
      <pc:docMkLst>
        <pc:docMk/>
      </pc:docMkLst>
      <pc:sldChg chg="modSp">
        <pc:chgData name="Samuel Domingos Lourenço" userId="S::2200904@my.ipleiria.pt::aa7018a1-75c9-40b9-a032-be33dca576d6" providerId="AD" clId="Web-{E6451C5F-543A-1113-FFB3-03E11FEC5521}" dt="2022-12-22T13:11:57.374" v="7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E6451C5F-543A-1113-FFB3-03E11FEC5521}" dt="2022-12-22T13:11:57.374" v="7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1:53.655" v="6" actId="20577"/>
          <ac:spMkLst>
            <pc:docMk/>
            <pc:sldMk cId="198845117" sldId="272"/>
            <ac:spMk id="6" creationId="{17955A80-CC85-40E4-9DD2-E29B97227C3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04.484" v="8" actId="20577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E6451C5F-543A-1113-FFB3-03E11FEC5521}" dt="2022-12-22T13:12:04.484" v="8" actId="20577"/>
          <ac:spMkLst>
            <pc:docMk/>
            <pc:sldMk cId="2572696080" sldId="273"/>
            <ac:spMk id="31" creationId="{C7B736BF-5893-B303-138A-D36DCD9A937A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16.562" v="9" actId="20577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451C5F-543A-1113-FFB3-03E11FEC5521}" dt="2022-12-22T13:12:16.562" v="9" actId="20577"/>
          <ac:spMkLst>
            <pc:docMk/>
            <pc:sldMk cId="1460919872" sldId="274"/>
            <ac:spMk id="18" creationId="{99900875-57D7-A11F-CFBD-575F5E5D754E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26.610" v="11" actId="20577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451C5F-543A-1113-FFB3-03E11FEC5521}" dt="2022-12-22T13:12:26.610" v="11" actId="20577"/>
          <ac:spMkLst>
            <pc:docMk/>
            <pc:sldMk cId="2002210243" sldId="281"/>
            <ac:spMk id="4" creationId="{B19D9B9A-BC7D-9406-F721-AECFE45C7F1C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21.500" v="10" actId="20577"/>
          <ac:spMkLst>
            <pc:docMk/>
            <pc:sldMk cId="2002210243" sldId="281"/>
            <ac:spMk id="37" creationId="{ECF5D00A-1FF4-E823-9274-EFAB073B9764}"/>
          </ac:spMkLst>
        </pc:spChg>
      </pc:sldChg>
      <pc:sldChg chg="modSp">
        <pc:chgData name="Samuel Domingos Lourenço" userId="S::2200904@my.ipleiria.pt::aa7018a1-75c9-40b9-a032-be33dca576d6" providerId="AD" clId="Web-{E6451C5F-543A-1113-FFB3-03E11FEC5521}" dt="2022-12-22T13:12:43.048" v="14" actId="20577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451C5F-543A-1113-FFB3-03E11FEC5521}" dt="2022-12-22T13:12:32.204" v="12" actId="20577"/>
          <ac:spMkLst>
            <pc:docMk/>
            <pc:sldMk cId="735920175" sldId="361"/>
            <ac:spMk id="3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37.235" v="13" actId="20577"/>
          <ac:spMkLst>
            <pc:docMk/>
            <pc:sldMk cId="735920175" sldId="361"/>
            <ac:spMk id="6" creationId="{026AD314-C18F-D6B8-0C1E-8D22983E78D1}"/>
          </ac:spMkLst>
        </pc:spChg>
        <pc:spChg chg="mod">
          <ac:chgData name="Samuel Domingos Lourenço" userId="S::2200904@my.ipleiria.pt::aa7018a1-75c9-40b9-a032-be33dca576d6" providerId="AD" clId="Web-{E6451C5F-543A-1113-FFB3-03E11FEC5521}" dt="2022-12-22T13:12:43.048" v="14" actId="20577"/>
          <ac:spMkLst>
            <pc:docMk/>
            <pc:sldMk cId="735920175" sldId="361"/>
            <ac:spMk id="18" creationId="{892DB033-E75F-5515-6D6F-B5FA0A149D80}"/>
          </ac:spMkLst>
        </pc:spChg>
      </pc:sldChg>
    </pc:docChg>
  </pc:docChgLst>
  <pc:docChgLst>
    <pc:chgData name="Samuel Domingos Lourenço" userId="S::2200904@my.ipleiria.pt::aa7018a1-75c9-40b9-a032-be33dca576d6" providerId="AD" clId="Web-{970E7564-C9E3-F00C-290D-A25252A71259}"/>
    <pc:docChg chg="modSld">
      <pc:chgData name="Samuel Domingos Lourenço" userId="S::2200904@my.ipleiria.pt::aa7018a1-75c9-40b9-a032-be33dca576d6" providerId="AD" clId="Web-{970E7564-C9E3-F00C-290D-A25252A71259}" dt="2022-11-28T12:57:35.851" v="288" actId="1076"/>
      <pc:docMkLst>
        <pc:docMk/>
      </pc:docMkLst>
      <pc:sldChg chg="addSp delSp modSp">
        <pc:chgData name="Samuel Domingos Lourenço" userId="S::2200904@my.ipleiria.pt::aa7018a1-75c9-40b9-a032-be33dca576d6" providerId="AD" clId="Web-{970E7564-C9E3-F00C-290D-A25252A71259}" dt="2022-11-28T12:50:50.507" v="188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970E7564-C9E3-F00C-290D-A25252A71259}" dt="2022-11-28T12:47:58.468" v="159" actId="1076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3.629" v="62" actId="1076"/>
          <ac:spMkLst>
            <pc:docMk/>
            <pc:sldMk cId="198845117" sldId="272"/>
            <ac:spMk id="9" creationId="{9848D1F4-2F98-2BB9-5725-048B4941867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3:17.097" v="63" actId="1076"/>
          <ac:spMkLst>
            <pc:docMk/>
            <pc:sldMk cId="198845117" sldId="272"/>
            <ac:spMk id="10" creationId="{36B9E222-9271-2CE0-567E-F47009B1454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3.157" v="40" actId="1076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2:00.844" v="39" actId="1076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7.906" v="30" actId="1076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1:24.483" v="29" actId="1076"/>
          <ac:spMkLst>
            <pc:docMk/>
            <pc:sldMk cId="198845117" sldId="272"/>
            <ac:spMk id="14" creationId="{E45068E3-C5D0-C0F7-72C8-7A806B5703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49:06.674" v="173" actId="20577"/>
          <ac:spMkLst>
            <pc:docMk/>
            <pc:sldMk cId="198845117" sldId="272"/>
            <ac:spMk id="18" creationId="{D98B46AE-8059-C6BB-379C-B20F6C88C97A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20.787" v="180" actId="20577"/>
          <ac:spMkLst>
            <pc:docMk/>
            <pc:sldMk cId="198845117" sldId="272"/>
            <ac:spMk id="24" creationId="{F0C4DE49-67E9-564B-DA79-4772CF84FC5D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0:14.646" v="179" actId="20577"/>
          <ac:spMkLst>
            <pc:docMk/>
            <pc:sldMk cId="198845117" sldId="272"/>
            <ac:spMk id="25" creationId="{F8A39237-13F1-89A9-304F-4123FBD3133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0:50.507" v="188" actId="1076"/>
          <ac:spMkLst>
            <pc:docMk/>
            <pc:sldMk cId="198845117" sldId="272"/>
            <ac:spMk id="27" creationId="{0CF12A71-1FCD-047F-51A4-FDB1378603D6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0:43.131" v="186"/>
          <ac:spMkLst>
            <pc:docMk/>
            <pc:sldMk cId="198845117" sldId="272"/>
            <ac:spMk id="29" creationId="{E49EBE62-BF9C-0440-2871-FF6894B398D8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38:27.132" v="0"/>
          <ac:picMkLst>
            <pc:docMk/>
            <pc:sldMk cId="198845117" sldId="272"/>
            <ac:picMk id="6" creationId="{81C83B62-6DC6-A0A2-952C-9247FCA81996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41:20.186" v="28" actId="1076"/>
          <ac:picMkLst>
            <pc:docMk/>
            <pc:sldMk cId="198845117" sldId="272"/>
            <ac:picMk id="7" creationId="{2D0118BA-0B60-21C5-CBC4-F077852E1AA5}"/>
          </ac:picMkLst>
        </pc:picChg>
        <pc:picChg chg="add del mod ord modCrop">
          <ac:chgData name="Samuel Domingos Lourenço" userId="S::2200904@my.ipleiria.pt::aa7018a1-75c9-40b9-a032-be33dca576d6" providerId="AD" clId="Web-{970E7564-C9E3-F00C-290D-A25252A71259}" dt="2022-11-28T12:50:27.850" v="181"/>
          <ac:picMkLst>
            <pc:docMk/>
            <pc:sldMk cId="198845117" sldId="272"/>
            <ac:picMk id="8" creationId="{5BD49C80-8118-FE75-2640-ACBE7F8FE96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42:55.425" v="58" actId="1076"/>
          <ac:picMkLst>
            <pc:docMk/>
            <pc:sldMk cId="198845117" sldId="272"/>
            <ac:picMk id="23" creationId="{3A26D015-4719-02C6-2A25-BB916B50AE29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0:40.038" v="185" actId="1076"/>
          <ac:picMkLst>
            <pc:docMk/>
            <pc:sldMk cId="198845117" sldId="272"/>
            <ac:picMk id="26" creationId="{CC56781A-5446-0D74-7C7A-750FCB7AC17F}"/>
          </ac:picMkLst>
        </pc:picChg>
        <pc:picChg chg="mod ord">
          <ac:chgData name="Samuel Domingos Lourenço" userId="S::2200904@my.ipleiria.pt::aa7018a1-75c9-40b9-a032-be33dca576d6" providerId="AD" clId="Web-{970E7564-C9E3-F00C-290D-A25252A71259}" dt="2022-11-28T12:43:08.003" v="61" actId="1076"/>
          <ac:picMkLst>
            <pc:docMk/>
            <pc:sldMk cId="198845117" sldId="272"/>
            <ac:picMk id="32" creationId="{F04BBD21-3DE7-2635-57F8-49567B31683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0:52.904" v="23"/>
          <ac:picMkLst>
            <pc:docMk/>
            <pc:sldMk cId="198845117" sldId="272"/>
            <ac:picMk id="41" creationId="{0E7228CE-1958-B468-28EA-1C6122797D8F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1:46.734" v="35"/>
          <ac:picMkLst>
            <pc:docMk/>
            <pc:sldMk cId="198845117" sldId="272"/>
            <ac:picMk id="42" creationId="{13CF4066-0515-C8D8-345A-E7F8372BC497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42:45.315" v="55"/>
          <ac:picMkLst>
            <pc:docMk/>
            <pc:sldMk cId="198845117" sldId="272"/>
            <ac:picMk id="44" creationId="{D7034B33-F806-A79F-1B24-191C2C583AEA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1:51.697" v="202" actId="1076"/>
        <pc:sldMkLst>
          <pc:docMk/>
          <pc:sldMk cId="2572696080" sldId="273"/>
        </pc:sldMkLst>
        <pc:spChg chg="mod">
          <ac:chgData name="Samuel Domingos Lourenço" userId="S::2200904@my.ipleiria.pt::aa7018a1-75c9-40b9-a032-be33dca576d6" providerId="AD" clId="Web-{970E7564-C9E3-F00C-290D-A25252A71259}" dt="2022-11-28T12:51:51.697" v="202" actId="1076"/>
          <ac:spMkLst>
            <pc:docMk/>
            <pc:sldMk cId="2572696080" sldId="273"/>
            <ac:spMk id="4" creationId="{197DFC31-D3ED-5E96-3107-D5A60E27F63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1:48.400" v="201" actId="1076"/>
          <ac:spMkLst>
            <pc:docMk/>
            <pc:sldMk cId="2572696080" sldId="273"/>
            <ac:spMk id="7" creationId="{2CF95576-B5AA-AB12-3D3C-EF050FF30391}"/>
          </ac:spMkLst>
        </pc:spChg>
        <pc:picChg chg="del">
          <ac:chgData name="Samuel Domingos Lourenço" userId="S::2200904@my.ipleiria.pt::aa7018a1-75c9-40b9-a032-be33dca576d6" providerId="AD" clId="Web-{970E7564-C9E3-F00C-290D-A25252A71259}" dt="2022-11-28T12:51:37.431" v="197"/>
          <ac:picMkLst>
            <pc:docMk/>
            <pc:sldMk cId="2572696080" sldId="273"/>
            <ac:picMk id="3" creationId="{31FFD78C-9EA3-F9A3-866B-CD7CFF123852}"/>
          </ac:picMkLst>
        </pc:picChg>
        <pc:picChg chg="add mod ord modCrop">
          <ac:chgData name="Samuel Domingos Lourenço" userId="S::2200904@my.ipleiria.pt::aa7018a1-75c9-40b9-a032-be33dca576d6" providerId="AD" clId="Web-{970E7564-C9E3-F00C-290D-A25252A71259}" dt="2022-11-28T12:51:45.431" v="200" actId="1076"/>
          <ac:picMkLst>
            <pc:docMk/>
            <pc:sldMk cId="2572696080" sldId="273"/>
            <ac:picMk id="6" creationId="{C091981D-E9C2-1CBE-66D9-2CB045BBF044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7:35.851" v="288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970E7564-C9E3-F00C-290D-A25252A71259}" dt="2022-11-28T12:55:10.345" v="258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32.605" v="21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51.889" v="225" actId="1076"/>
          <ac:spMkLst>
            <pc:docMk/>
            <pc:sldMk cId="1460919872" sldId="274"/>
            <ac:spMk id="16" creationId="{99F4590A-3D3D-8C05-AAEF-60946212D60E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2:29.605" v="211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3:11.184" v="222" actId="1076"/>
          <ac:spMkLst>
            <pc:docMk/>
            <pc:sldMk cId="1460919872" sldId="274"/>
            <ac:spMk id="29" creationId="{6A953325-E83B-63CF-DD10-AF03F617A44F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7:35.851" v="288" actId="1076"/>
          <ac:spMkLst>
            <pc:docMk/>
            <pc:sldMk cId="1460919872" sldId="274"/>
            <ac:spMk id="31" creationId="{D56A7849-5AC5-DCFF-0F73-85C3ABFA071F}"/>
          </ac:spMkLst>
        </pc:spChg>
        <pc:graphicFrameChg chg="mod">
          <ac:chgData name="Samuel Domingos Lourenço" userId="S::2200904@my.ipleiria.pt::aa7018a1-75c9-40b9-a032-be33dca576d6" providerId="AD" clId="Web-{970E7564-C9E3-F00C-290D-A25252A71259}" dt="2022-11-28T12:53:42.357" v="224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picChg chg="add mod ord">
          <ac:chgData name="Samuel Domingos Lourenço" userId="S::2200904@my.ipleiria.pt::aa7018a1-75c9-40b9-a032-be33dca576d6" providerId="AD" clId="Web-{970E7564-C9E3-F00C-290D-A25252A71259}" dt="2022-11-28T12:52:24.417" v="210"/>
          <ac:picMkLst>
            <pc:docMk/>
            <pc:sldMk cId="1460919872" sldId="274"/>
            <ac:picMk id="3" creationId="{C759EF63-D607-0479-7D93-8ED19B9A2CB8}"/>
          </ac:picMkLst>
        </pc:picChg>
        <pc:picChg chg="add mod ord">
          <ac:chgData name="Samuel Domingos Lourenço" userId="S::2200904@my.ipleiria.pt::aa7018a1-75c9-40b9-a032-be33dca576d6" providerId="AD" clId="Web-{970E7564-C9E3-F00C-290D-A25252A71259}" dt="2022-11-28T12:53:03.325" v="220" actId="1076"/>
          <ac:picMkLst>
            <pc:docMk/>
            <pc:sldMk cId="1460919872" sldId="274"/>
            <ac:picMk id="5" creationId="{75BE0476-9341-7EFF-E57F-7B343146A6A6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17.385" v="208"/>
          <ac:picMkLst>
            <pc:docMk/>
            <pc:sldMk cId="1460919872" sldId="274"/>
            <ac:picMk id="19" creationId="{4AEEB42A-BF21-7083-FCBD-B036E3170329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2:34.136" v="213"/>
          <ac:picMkLst>
            <pc:docMk/>
            <pc:sldMk cId="1460919872" sldId="274"/>
            <ac:picMk id="20" creationId="{127F6919-08C9-DF71-4050-81039AEA3E9E}"/>
          </ac:picMkLst>
        </pc:picChg>
      </pc:sldChg>
      <pc:sldChg chg="addSp delSp modSp">
        <pc:chgData name="Samuel Domingos Lourenço" userId="S::2200904@my.ipleiria.pt::aa7018a1-75c9-40b9-a032-be33dca576d6" providerId="AD" clId="Web-{970E7564-C9E3-F00C-290D-A25252A71259}" dt="2022-11-28T12:56:49.912" v="282"/>
        <pc:sldMkLst>
          <pc:docMk/>
          <pc:sldMk cId="2002210243" sldId="281"/>
        </pc:sldMkLst>
        <pc:spChg chg="del mod">
          <ac:chgData name="Samuel Domingos Lourenço" userId="S::2200904@my.ipleiria.pt::aa7018a1-75c9-40b9-a032-be33dca576d6" providerId="AD" clId="Web-{970E7564-C9E3-F00C-290D-A25252A71259}" dt="2022-11-28T12:55:46.691" v="267"/>
          <ac:spMkLst>
            <pc:docMk/>
            <pc:sldMk cId="2002210243" sldId="281"/>
            <ac:spMk id="6" creationId="{BE644FA8-5B27-F482-F04C-23C33A3BFEB8}"/>
          </ac:spMkLst>
        </pc:spChg>
        <pc:spChg chg="del mod">
          <ac:chgData name="Samuel Domingos Lourenço" userId="S::2200904@my.ipleiria.pt::aa7018a1-75c9-40b9-a032-be33dca576d6" providerId="AD" clId="Web-{970E7564-C9E3-F00C-290D-A25252A71259}" dt="2022-11-28T12:55:48.222" v="268"/>
          <ac:spMkLst>
            <pc:docMk/>
            <pc:sldMk cId="2002210243" sldId="281"/>
            <ac:spMk id="9" creationId="{E6875657-6955-2774-96B6-C0CB9117E8D7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6:49.912" v="282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4:35.719" v="251" actId="14100"/>
          <ac:spMkLst>
            <pc:docMk/>
            <pc:sldMk cId="2002210243" sldId="281"/>
            <ac:spMk id="15" creationId="{E9EE1937-BE1C-F778-E44C-085E9CD5CFB6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6"/>
          <ac:spMkLst>
            <pc:docMk/>
            <pc:sldMk cId="2002210243" sldId="281"/>
            <ac:spMk id="20" creationId="{5293231B-911F-12FE-C959-B6F64EAE2A45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5"/>
          <ac:spMkLst>
            <pc:docMk/>
            <pc:sldMk cId="2002210243" sldId="281"/>
            <ac:spMk id="24" creationId="{F829DEEE-41D9-0672-8D3E-FF4620B467D1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4"/>
          <ac:spMkLst>
            <pc:docMk/>
            <pc:sldMk cId="2002210243" sldId="281"/>
            <ac:spMk id="27" creationId="{5B350A74-B5D1-2026-1531-A41742AE330E}"/>
          </ac:spMkLst>
        </pc:spChg>
        <pc:spChg chg="del">
          <ac:chgData name="Samuel Domingos Lourenço" userId="S::2200904@my.ipleiria.pt::aa7018a1-75c9-40b9-a032-be33dca576d6" providerId="AD" clId="Web-{970E7564-C9E3-F00C-290D-A25252A71259}" dt="2022-11-28T12:55:51.488" v="269"/>
          <ac:spMkLst>
            <pc:docMk/>
            <pc:sldMk cId="2002210243" sldId="281"/>
            <ac:spMk id="28" creationId="{1C64B02D-91A1-96D9-B30F-561ADF6FD3B0}"/>
          </ac:spMkLst>
        </pc:spChg>
        <pc:spChg chg="add del">
          <ac:chgData name="Samuel Domingos Lourenço" userId="S::2200904@my.ipleiria.pt::aa7018a1-75c9-40b9-a032-be33dca576d6" providerId="AD" clId="Web-{970E7564-C9E3-F00C-290D-A25252A71259}" dt="2022-11-28T12:55:40.331" v="263"/>
          <ac:spMkLst>
            <pc:docMk/>
            <pc:sldMk cId="2002210243" sldId="281"/>
            <ac:spMk id="30" creationId="{ED2B8CA0-1BA7-6349-5B70-477BC8B47C12}"/>
          </ac:spMkLst>
        </pc:spChg>
        <pc:spChg chg="mod">
          <ac:chgData name="Samuel Domingos Lourenço" userId="S::2200904@my.ipleiria.pt::aa7018a1-75c9-40b9-a032-be33dca576d6" providerId="AD" clId="Web-{970E7564-C9E3-F00C-290D-A25252A71259}" dt="2022-11-28T12:56:40.755" v="281" actId="1076"/>
          <ac:spMkLst>
            <pc:docMk/>
            <pc:sldMk cId="2002210243" sldId="281"/>
            <ac:spMk id="31" creationId="{0167ADD5-BAC7-681A-9DF4-B58F16681272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50" v="270"/>
          <ac:spMkLst>
            <pc:docMk/>
            <pc:sldMk cId="2002210243" sldId="281"/>
            <ac:spMk id="34" creationId="{0478855D-FA64-6CA7-3270-6512CDAC96EA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082" v="271"/>
          <ac:spMkLst>
            <pc:docMk/>
            <pc:sldMk cId="2002210243" sldId="281"/>
            <ac:spMk id="36" creationId="{9FBB5A44-2019-9881-DD20-A115E4D1C616}"/>
          </ac:spMkLst>
        </pc:spChg>
        <pc:spChg chg="add">
          <ac:chgData name="Samuel Domingos Lourenço" userId="S::2200904@my.ipleiria.pt::aa7018a1-75c9-40b9-a032-be33dca576d6" providerId="AD" clId="Web-{970E7564-C9E3-F00C-290D-A25252A71259}" dt="2022-11-28T12:55:53.113" v="272"/>
          <ac:spMkLst>
            <pc:docMk/>
            <pc:sldMk cId="2002210243" sldId="281"/>
            <ac:spMk id="38" creationId="{35AD9B6A-36F5-02C2-0601-03389740C711}"/>
          </ac:spMkLst>
        </pc:spChg>
        <pc:spChg chg="add mod">
          <ac:chgData name="Samuel Domingos Lourenço" userId="S::2200904@my.ipleiria.pt::aa7018a1-75c9-40b9-a032-be33dca576d6" providerId="AD" clId="Web-{970E7564-C9E3-F00C-290D-A25252A71259}" dt="2022-11-28T12:56:01.066" v="277" actId="20577"/>
          <ac:spMkLst>
            <pc:docMk/>
            <pc:sldMk cId="2002210243" sldId="281"/>
            <ac:spMk id="40" creationId="{4C0D65FB-991C-C4BA-BC16-641C8F20F011}"/>
          </ac:spMkLst>
        </pc:spChg>
        <pc:picChg chg="add del mod">
          <ac:chgData name="Samuel Domingos Lourenço" userId="S::2200904@my.ipleiria.pt::aa7018a1-75c9-40b9-a032-be33dca576d6" providerId="AD" clId="Web-{970E7564-C9E3-F00C-290D-A25252A71259}" dt="2022-11-28T12:54:15.421" v="229"/>
          <ac:picMkLst>
            <pc:docMk/>
            <pc:sldMk cId="2002210243" sldId="281"/>
            <ac:picMk id="4" creationId="{1C5FC2EA-92A9-5B42-CC79-40A4A196E86B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8.828" v="232"/>
          <ac:picMkLst>
            <pc:docMk/>
            <pc:sldMk cId="2002210243" sldId="281"/>
            <ac:picMk id="8" creationId="{4B29D200-CA9F-148D-D044-74079684737F}"/>
          </ac:picMkLst>
        </pc:picChg>
        <pc:picChg chg="add ord">
          <ac:chgData name="Samuel Domingos Lourenço" userId="S::2200904@my.ipleiria.pt::aa7018a1-75c9-40b9-a032-be33dca576d6" providerId="AD" clId="Web-{970E7564-C9E3-F00C-290D-A25252A71259}" dt="2022-11-28T12:54:29.438" v="249"/>
          <ac:picMkLst>
            <pc:docMk/>
            <pc:sldMk cId="2002210243" sldId="281"/>
            <ac:picMk id="16" creationId="{05E96DB1-407F-D51E-0D27-E32D615089B4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4:31.125" v="250"/>
          <ac:picMkLst>
            <pc:docMk/>
            <pc:sldMk cId="2002210243" sldId="281"/>
            <ac:picMk id="17" creationId="{E8341B52-2000-E33A-C402-8246EB2A6851}"/>
          </ac:picMkLst>
        </pc:picChg>
        <pc:picChg chg="del">
          <ac:chgData name="Samuel Domingos Lourenço" userId="S::2200904@my.ipleiria.pt::aa7018a1-75c9-40b9-a032-be33dca576d6" providerId="AD" clId="Web-{970E7564-C9E3-F00C-290D-A25252A71259}" dt="2022-11-28T12:53:59.655" v="226"/>
          <ac:picMkLst>
            <pc:docMk/>
            <pc:sldMk cId="2002210243" sldId="281"/>
            <ac:picMk id="18" creationId="{D14FEF2A-2497-4058-8149-DAEE089CB273}"/>
          </ac:picMkLst>
        </pc:picChg>
        <pc:cxnChg chg="mod">
          <ac:chgData name="Samuel Domingos Lourenço" userId="S::2200904@my.ipleiria.pt::aa7018a1-75c9-40b9-a032-be33dca576d6" providerId="AD" clId="Web-{970E7564-C9E3-F00C-290D-A25252A71259}" dt="2022-11-28T12:56:28.771" v="278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Samuel Domingos Lourenço" userId="S::2200904@my.ipleiria.pt::aa7018a1-75c9-40b9-a032-be33dca576d6" providerId="AD" clId="Web-{47329A16-607B-9CB8-736F-B1E722EC0BAC}"/>
    <pc:docChg chg="addSld modSld modSection">
      <pc:chgData name="Samuel Domingos Lourenço" userId="S::2200904@my.ipleiria.pt::aa7018a1-75c9-40b9-a032-be33dca576d6" providerId="AD" clId="Web-{47329A16-607B-9CB8-736F-B1E722EC0BAC}" dt="2023-01-16T16:13:42.534" v="134" actId="14100"/>
      <pc:docMkLst>
        <pc:docMk/>
      </pc:docMkLst>
      <pc:sldChg chg="modSp">
        <pc:chgData name="Samuel Domingos Lourenço" userId="S::2200904@my.ipleiria.pt::aa7018a1-75c9-40b9-a032-be33dca576d6" providerId="AD" clId="Web-{47329A16-607B-9CB8-736F-B1E722EC0BAC}" dt="2023-01-16T16:08:25.120" v="94" actId="1076"/>
        <pc:sldMkLst>
          <pc:docMk/>
          <pc:sldMk cId="0" sldId="257"/>
        </pc:sldMkLst>
        <pc:spChg chg="mod">
          <ac:chgData name="Samuel Domingos Lourenço" userId="S::2200904@my.ipleiria.pt::aa7018a1-75c9-40b9-a032-be33dca576d6" providerId="AD" clId="Web-{47329A16-607B-9CB8-736F-B1E722EC0BAC}" dt="2023-01-16T16:08:25.120" v="94" actId="1076"/>
          <ac:spMkLst>
            <pc:docMk/>
            <pc:sldMk cId="0" sldId="257"/>
            <ac:spMk id="5" creationId="{AC829841-18FA-425E-B1D9-83E77391BCFE}"/>
          </ac:spMkLst>
        </pc:spChg>
      </pc:sldChg>
      <pc:sldChg chg="addSp delSp modSp">
        <pc:chgData name="Samuel Domingos Lourenço" userId="S::2200904@my.ipleiria.pt::aa7018a1-75c9-40b9-a032-be33dca576d6" providerId="AD" clId="Web-{47329A16-607B-9CB8-736F-B1E722EC0BAC}" dt="2023-01-16T16:11:56.406" v="131"/>
        <pc:sldMkLst>
          <pc:docMk/>
          <pc:sldMk cId="3989354980" sldId="347"/>
        </pc:sldMkLst>
        <pc:spChg chg="mod">
          <ac:chgData name="Samuel Domingos Lourenço" userId="S::2200904@my.ipleiria.pt::aa7018a1-75c9-40b9-a032-be33dca576d6" providerId="AD" clId="Web-{47329A16-607B-9CB8-736F-B1E722EC0BAC}" dt="2023-01-16T16:06:45.195" v="67" actId="20577"/>
          <ac:spMkLst>
            <pc:docMk/>
            <pc:sldMk cId="3989354980" sldId="347"/>
            <ac:spMk id="4" creationId="{248FDA02-6C3E-BB0C-E89E-EE4B6A2327C0}"/>
          </ac:spMkLst>
        </pc:spChg>
        <pc:spChg chg="add">
          <ac:chgData name="Samuel Domingos Lourenço" userId="S::2200904@my.ipleiria.pt::aa7018a1-75c9-40b9-a032-be33dca576d6" providerId="AD" clId="Web-{47329A16-607B-9CB8-736F-B1E722EC0BAC}" dt="2023-01-16T16:11:56.406" v="131"/>
          <ac:spMkLst>
            <pc:docMk/>
            <pc:sldMk cId="3989354980" sldId="347"/>
            <ac:spMk id="5" creationId="{E511DD5D-EDDC-668D-B4A4-BBAF2A5D3DFA}"/>
          </ac:spMkLst>
        </pc:spChg>
        <pc:spChg chg="del mod">
          <ac:chgData name="Samuel Domingos Lourenço" userId="S::2200904@my.ipleiria.pt::aa7018a1-75c9-40b9-a032-be33dca576d6" providerId="AD" clId="Web-{47329A16-607B-9CB8-736F-B1E722EC0BAC}" dt="2023-01-16T16:11:47.906" v="128"/>
          <ac:spMkLst>
            <pc:docMk/>
            <pc:sldMk cId="3989354980" sldId="347"/>
            <ac:spMk id="9" creationId="{D0F54E13-5599-C0A2-29C9-05C07502D047}"/>
          </ac:spMkLst>
        </pc:spChg>
        <pc:picChg chg="add del">
          <ac:chgData name="Samuel Domingos Lourenço" userId="S::2200904@my.ipleiria.pt::aa7018a1-75c9-40b9-a032-be33dca576d6" providerId="AD" clId="Web-{47329A16-607B-9CB8-736F-B1E722EC0BAC}" dt="2023-01-16T16:09:43.169" v="100"/>
          <ac:picMkLst>
            <pc:docMk/>
            <pc:sldMk cId="3989354980" sldId="347"/>
            <ac:picMk id="2" creationId="{898DDE48-E64B-46DE-663E-3D6DCD097B4E}"/>
          </ac:picMkLst>
        </pc:picChg>
      </pc:sldChg>
      <pc:sldChg chg="addSp delSp modSp">
        <pc:chgData name="Samuel Domingos Lourenço" userId="S::2200904@my.ipleiria.pt::aa7018a1-75c9-40b9-a032-be33dca576d6" providerId="AD" clId="Web-{47329A16-607B-9CB8-736F-B1E722EC0BAC}" dt="2023-01-16T16:10:27.685" v="110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47329A16-607B-9CB8-736F-B1E722EC0BAC}" dt="2023-01-16T16:10:27.685" v="110" actId="20577"/>
          <ac:spMkLst>
            <pc:docMk/>
            <pc:sldMk cId="815787152" sldId="362"/>
            <ac:spMk id="2" creationId="{5F5AFFDE-AF70-BF1F-EE5E-124EBE79A5C6}"/>
          </ac:spMkLst>
        </pc:spChg>
        <pc:spChg chg="add mod">
          <ac:chgData name="Samuel Domingos Lourenço" userId="S::2200904@my.ipleiria.pt::aa7018a1-75c9-40b9-a032-be33dca576d6" providerId="AD" clId="Web-{47329A16-607B-9CB8-736F-B1E722EC0BAC}" dt="2023-01-16T16:09:37.418" v="98"/>
          <ac:spMkLst>
            <pc:docMk/>
            <pc:sldMk cId="815787152" sldId="362"/>
            <ac:spMk id="5" creationId="{7B520FDD-7726-7040-AB1E-463C19012677}"/>
          </ac:spMkLst>
        </pc:spChg>
        <pc:picChg chg="del mod">
          <ac:chgData name="Samuel Domingos Lourenço" userId="S::2200904@my.ipleiria.pt::aa7018a1-75c9-40b9-a032-be33dca576d6" providerId="AD" clId="Web-{47329A16-607B-9CB8-736F-B1E722EC0BAC}" dt="2023-01-16T16:09:37.418" v="98"/>
          <ac:picMkLst>
            <pc:docMk/>
            <pc:sldMk cId="815787152" sldId="362"/>
            <ac:picMk id="4" creationId="{F916C2AA-05AE-9831-AB1F-BA993B21C5DB}"/>
          </ac:picMkLst>
        </pc:picChg>
      </pc:sldChg>
      <pc:sldChg chg="modSp add replId">
        <pc:chgData name="Samuel Domingos Lourenço" userId="S::2200904@my.ipleiria.pt::aa7018a1-75c9-40b9-a032-be33dca576d6" providerId="AD" clId="Web-{47329A16-607B-9CB8-736F-B1E722EC0BAC}" dt="2023-01-16T16:02:27.175" v="15" actId="20577"/>
        <pc:sldMkLst>
          <pc:docMk/>
          <pc:sldMk cId="880364677" sldId="363"/>
        </pc:sldMkLst>
        <pc:spChg chg="mod">
          <ac:chgData name="Samuel Domingos Lourenço" userId="S::2200904@my.ipleiria.pt::aa7018a1-75c9-40b9-a032-be33dca576d6" providerId="AD" clId="Web-{47329A16-607B-9CB8-736F-B1E722EC0BAC}" dt="2023-01-16T16:02:27.175" v="15" actId="20577"/>
          <ac:spMkLst>
            <pc:docMk/>
            <pc:sldMk cId="880364677" sldId="363"/>
            <ac:spMk id="2" creationId="{467A43C3-9133-5882-D566-89AB11FBF3FA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01:48.172" v="5" actId="20577"/>
          <ac:spMkLst>
            <pc:docMk/>
            <pc:sldMk cId="880364677" sldId="363"/>
            <ac:spMk id="3" creationId="{41AD6DAF-650F-A87C-EA88-AF2AA920BD0E}"/>
          </ac:spMkLst>
        </pc:spChg>
      </pc:sldChg>
      <pc:sldChg chg="addSp delSp modSp add replId">
        <pc:chgData name="Samuel Domingos Lourenço" userId="S::2200904@my.ipleiria.pt::aa7018a1-75c9-40b9-a032-be33dca576d6" providerId="AD" clId="Web-{47329A16-607B-9CB8-736F-B1E722EC0BAC}" dt="2023-01-16T16:13:42.534" v="134" actId="14100"/>
        <pc:sldMkLst>
          <pc:docMk/>
          <pc:sldMk cId="2254335109" sldId="364"/>
        </pc:sldMkLst>
        <pc:spChg chg="add">
          <ac:chgData name="Samuel Domingos Lourenço" userId="S::2200904@my.ipleiria.pt::aa7018a1-75c9-40b9-a032-be33dca576d6" providerId="AD" clId="Web-{47329A16-607B-9CB8-736F-B1E722EC0BAC}" dt="2023-01-16T16:11:51.453" v="129"/>
          <ac:spMkLst>
            <pc:docMk/>
            <pc:sldMk cId="2254335109" sldId="364"/>
            <ac:spMk id="5" creationId="{60954B6E-A0FF-615C-0E4B-E1813C3EC8D2}"/>
          </ac:spMkLst>
        </pc:spChg>
        <pc:spChg chg="del">
          <ac:chgData name="Samuel Domingos Lourenço" userId="S::2200904@my.ipleiria.pt::aa7018a1-75c9-40b9-a032-be33dca576d6" providerId="AD" clId="Web-{47329A16-607B-9CB8-736F-B1E722EC0BAC}" dt="2023-01-16T16:11:54.203" v="130"/>
          <ac:spMkLst>
            <pc:docMk/>
            <pc:sldMk cId="2254335109" sldId="364"/>
            <ac:spMk id="9" creationId="{D0F54E13-5599-C0A2-29C9-05C07502D047}"/>
          </ac:spMkLst>
        </pc:spChg>
        <pc:spChg chg="mod">
          <ac:chgData name="Samuel Domingos Lourenço" userId="S::2200904@my.ipleiria.pt::aa7018a1-75c9-40b9-a032-be33dca576d6" providerId="AD" clId="Web-{47329A16-607B-9CB8-736F-B1E722EC0BAC}" dt="2023-01-16T16:10:10.685" v="109" actId="1076"/>
          <ac:spMkLst>
            <pc:docMk/>
            <pc:sldMk cId="2254335109" sldId="364"/>
            <ac:spMk id="11" creationId="{1BDF157C-99F6-90D5-35FA-67FADEEE7F23}"/>
          </ac:spMkLst>
        </pc:spChg>
        <pc:picChg chg="add mod">
          <ac:chgData name="Samuel Domingos Lourenço" userId="S::2200904@my.ipleiria.pt::aa7018a1-75c9-40b9-a032-be33dca576d6" providerId="AD" clId="Web-{47329A16-607B-9CB8-736F-B1E722EC0BAC}" dt="2023-01-16T16:13:42.534" v="134" actId="14100"/>
          <ac:picMkLst>
            <pc:docMk/>
            <pc:sldMk cId="2254335109" sldId="364"/>
            <ac:picMk id="2" creationId="{898DDE48-E64B-46DE-663E-3D6DCD097B4E}"/>
          </ac:picMkLst>
        </pc:picChg>
        <pc:picChg chg="del">
          <ac:chgData name="Samuel Domingos Lourenço" userId="S::2200904@my.ipleiria.pt::aa7018a1-75c9-40b9-a032-be33dca576d6" providerId="AD" clId="Web-{47329A16-607B-9CB8-736F-B1E722EC0BAC}" dt="2023-01-16T16:09:46.981" v="101"/>
          <ac:picMkLst>
            <pc:docMk/>
            <pc:sldMk cId="2254335109" sldId="364"/>
            <ac:picMk id="3" creationId="{6631F292-6B8F-3D03-916D-52D29F4E6EE4}"/>
          </ac:picMkLst>
        </pc:picChg>
      </pc:sldChg>
    </pc:docChg>
  </pc:docChgLst>
  <pc:docChgLst>
    <pc:chgData name="Samuel Domingos Lourenço" userId="S::2200904@my.ipleiria.pt::aa7018a1-75c9-40b9-a032-be33dca576d6" providerId="AD" clId="Web-{E949753C-799E-8BAD-AACF-AA4F13431ED7}"/>
    <pc:docChg chg="addSld delSld modSld modSection">
      <pc:chgData name="Samuel Domingos Lourenço" userId="S::2200904@my.ipleiria.pt::aa7018a1-75c9-40b9-a032-be33dca576d6" providerId="AD" clId="Web-{E949753C-799E-8BAD-AACF-AA4F13431ED7}" dt="2023-02-02T13:00:44.084" v="47"/>
      <pc:docMkLst>
        <pc:docMk/>
      </pc:docMkLst>
      <pc:sldChg chg="modSp">
        <pc:chgData name="Samuel Domingos Lourenço" userId="S::2200904@my.ipleiria.pt::aa7018a1-75c9-40b9-a032-be33dca576d6" providerId="AD" clId="Web-{E949753C-799E-8BAD-AACF-AA4F13431ED7}" dt="2023-02-02T12:53:34.107" v="46" actId="20577"/>
        <pc:sldMkLst>
          <pc:docMk/>
          <pc:sldMk cId="1115334842" sldId="263"/>
        </pc:sldMkLst>
        <pc:spChg chg="mod">
          <ac:chgData name="Samuel Domingos Lourenço" userId="S::2200904@my.ipleiria.pt::aa7018a1-75c9-40b9-a032-be33dca576d6" providerId="AD" clId="Web-{E949753C-799E-8BAD-AACF-AA4F13431ED7}" dt="2023-02-02T12:53:34.107" v="46" actId="20577"/>
          <ac:spMkLst>
            <pc:docMk/>
            <pc:sldMk cId="1115334842" sldId="263"/>
            <ac:spMk id="2" creationId="{CDDFF9BA-C49E-B4CE-0BD3-2D318209A596}"/>
          </ac:spMkLst>
        </pc:spChg>
      </pc:sldChg>
      <pc:sldChg chg="del">
        <pc:chgData name="Samuel Domingos Lourenço" userId="S::2200904@my.ipleiria.pt::aa7018a1-75c9-40b9-a032-be33dca576d6" providerId="AD" clId="Web-{E949753C-799E-8BAD-AACF-AA4F13431ED7}" dt="2023-02-02T12:45:19.065" v="0"/>
        <pc:sldMkLst>
          <pc:docMk/>
          <pc:sldMk cId="103774891" sldId="275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3"/>
        <pc:sldMkLst>
          <pc:docMk/>
          <pc:sldMk cId="1512718592" sldId="276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2"/>
        <pc:sldMkLst>
          <pc:docMk/>
          <pc:sldMk cId="4206824179" sldId="278"/>
        </pc:sldMkLst>
      </pc:sldChg>
      <pc:sldChg chg="del">
        <pc:chgData name="Samuel Domingos Lourenço" userId="S::2200904@my.ipleiria.pt::aa7018a1-75c9-40b9-a032-be33dca576d6" providerId="AD" clId="Web-{E949753C-799E-8BAD-AACF-AA4F13431ED7}" dt="2023-02-02T12:49:52.274" v="1"/>
        <pc:sldMkLst>
          <pc:docMk/>
          <pc:sldMk cId="1996939241" sldId="2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3"/>
        <pc:sldMkLst>
          <pc:docMk/>
          <pc:sldMk cId="612756156" sldId="379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104" v="16"/>
        <pc:sldMkLst>
          <pc:docMk/>
          <pc:sldMk cId="1151520137" sldId="3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9"/>
        <pc:sldMkLst>
          <pc:docMk/>
          <pc:sldMk cId="1196240209" sldId="379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8"/>
        <pc:sldMkLst>
          <pc:docMk/>
          <pc:sldMk cId="75155100" sldId="380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214" v="17"/>
        <pc:sldMkLst>
          <pc:docMk/>
          <pc:sldMk cId="2915774826" sldId="380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4"/>
        <pc:sldMkLst>
          <pc:docMk/>
          <pc:sldMk cId="3241321074" sldId="380"/>
        </pc:sldMkLst>
      </pc:sldChg>
      <pc:sldChg chg="add">
        <pc:chgData name="Samuel Domingos Lourenço" userId="S::2200904@my.ipleiria.pt::aa7018a1-75c9-40b9-a032-be33dca576d6" providerId="AD" clId="Web-{E949753C-799E-8BAD-AACF-AA4F13431ED7}" dt="2023-02-02T12:51:35.354" v="18"/>
        <pc:sldMkLst>
          <pc:docMk/>
          <pc:sldMk cId="563971554" sldId="381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0:28.790" v="7"/>
        <pc:sldMkLst>
          <pc:docMk/>
          <pc:sldMk cId="2793023018" sldId="381"/>
        </pc:sldMkLst>
      </pc:sldChg>
      <pc:sldChg chg="add del">
        <pc:chgData name="Samuel Domingos Lourenço" userId="S::2200904@my.ipleiria.pt::aa7018a1-75c9-40b9-a032-be33dca576d6" providerId="AD" clId="Web-{E949753C-799E-8BAD-AACF-AA4F13431ED7}" dt="2023-02-02T12:51:28.995" v="15"/>
        <pc:sldMkLst>
          <pc:docMk/>
          <pc:sldMk cId="3469085941" sldId="381"/>
        </pc:sldMkLst>
      </pc:sldChg>
      <pc:sldChg chg="add replId">
        <pc:chgData name="Samuel Domingos Lourenço" userId="S::2200904@my.ipleiria.pt::aa7018a1-75c9-40b9-a032-be33dca576d6" providerId="AD" clId="Web-{E949753C-799E-8BAD-AACF-AA4F13431ED7}" dt="2023-02-02T13:00:44.084" v="47"/>
        <pc:sldMkLst>
          <pc:docMk/>
          <pc:sldMk cId="3986307944" sldId="382"/>
        </pc:sldMkLst>
      </pc:sldChg>
    </pc:docChg>
  </pc:docChgLst>
  <pc:docChgLst>
    <pc:chgData name="Samuel Domingos Lourenço" userId="S::2200904@my.ipleiria.pt::aa7018a1-75c9-40b9-a032-be33dca576d6" providerId="AD" clId="Web-{C02C2D41-E654-B0FF-9474-6DF251DBD9A5}"/>
    <pc:docChg chg="modSld sldOrd">
      <pc:chgData name="Samuel Domingos Lourenço" userId="S::2200904@my.ipleiria.pt::aa7018a1-75c9-40b9-a032-be33dca576d6" providerId="AD" clId="Web-{C02C2D41-E654-B0FF-9474-6DF251DBD9A5}" dt="2022-12-15T07:36:05.926" v="8" actId="20577"/>
      <pc:docMkLst>
        <pc:docMk/>
      </pc:docMkLst>
      <pc:sldChg chg="ord">
        <pc:chgData name="Samuel Domingos Lourenço" userId="S::2200904@my.ipleiria.pt::aa7018a1-75c9-40b9-a032-be33dca576d6" providerId="AD" clId="Web-{C02C2D41-E654-B0FF-9474-6DF251DBD9A5}" dt="2022-12-15T07:35:22.470" v="0"/>
        <pc:sldMkLst>
          <pc:docMk/>
          <pc:sldMk cId="2105226467" sldId="342"/>
        </pc:sldMkLst>
      </pc:sldChg>
      <pc:sldChg chg="modSp">
        <pc:chgData name="Samuel Domingos Lourenço" userId="S::2200904@my.ipleiria.pt::aa7018a1-75c9-40b9-a032-be33dca576d6" providerId="AD" clId="Web-{C02C2D41-E654-B0FF-9474-6DF251DBD9A5}" dt="2022-12-15T07:36:05.926" v="8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C02C2D41-E654-B0FF-9474-6DF251DBD9A5}" dt="2022-12-15T07:36:05.926" v="8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FD8F1B83-6615-6B41-CF77-EC124CD5FA78}"/>
    <pc:docChg chg="mod modSld">
      <pc:chgData name="Samuel Domingos Lourenço" userId="S::2200904@my.ipleiria.pt::aa7018a1-75c9-40b9-a032-be33dca576d6" providerId="AD" clId="Web-{FD8F1B83-6615-6B41-CF77-EC124CD5FA78}" dt="2022-12-05T15:44:16.661" v="10" actId="20577"/>
      <pc:docMkLst>
        <pc:docMk/>
      </pc:docMkLst>
      <pc:sldChg chg="modCm">
        <pc:chgData name="Samuel Domingos Lourenço" userId="S::2200904@my.ipleiria.pt::aa7018a1-75c9-40b9-a032-be33dca576d6" providerId="AD" clId="Web-{FD8F1B83-6615-6B41-CF77-EC124CD5FA78}" dt="2022-12-05T15:21:12.955" v="1"/>
        <pc:sldMkLst>
          <pc:docMk/>
          <pc:sldMk cId="2262944255" sldId="314"/>
        </pc:sldMkLst>
      </pc:sldChg>
      <pc:sldChg chg="modSp">
        <pc:chgData name="Samuel Domingos Lourenço" userId="S::2200904@my.ipleiria.pt::aa7018a1-75c9-40b9-a032-be33dca576d6" providerId="AD" clId="Web-{FD8F1B83-6615-6B41-CF77-EC124CD5FA78}" dt="2022-12-05T15:44:16.661" v="10" actId="20577"/>
        <pc:sldMkLst>
          <pc:docMk/>
          <pc:sldMk cId="3346838884" sldId="325"/>
        </pc:sldMkLst>
        <pc:spChg chg="mod">
          <ac:chgData name="Samuel Domingos Lourenço" userId="S::2200904@my.ipleiria.pt::aa7018a1-75c9-40b9-a032-be33dca576d6" providerId="AD" clId="Web-{FD8F1B83-6615-6B41-CF77-EC124CD5FA78}" dt="2022-12-05T15:44:16.661" v="10" actId="20577"/>
          <ac:spMkLst>
            <pc:docMk/>
            <pc:sldMk cId="3346838884" sldId="32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9502C223-9EDA-0ECF-2EB0-AA3E92C504F7}"/>
    <pc:docChg chg="delSld modSld modSection">
      <pc:chgData name="Samuel Domingos Lourenço" userId="S::2200904@my.ipleiria.pt::aa7018a1-75c9-40b9-a032-be33dca576d6" providerId="AD" clId="Web-{9502C223-9EDA-0ECF-2EB0-AA3E92C504F7}" dt="2023-01-16T16:44:56.375" v="7" actId="1076"/>
      <pc:docMkLst>
        <pc:docMk/>
      </pc:docMkLst>
      <pc:sldChg chg="modSp">
        <pc:chgData name="Samuel Domingos Lourenço" userId="S::2200904@my.ipleiria.pt::aa7018a1-75c9-40b9-a032-be33dca576d6" providerId="AD" clId="Web-{9502C223-9EDA-0ECF-2EB0-AA3E92C504F7}" dt="2023-01-16T16:44:56.375" v="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9502C223-9EDA-0ECF-2EB0-AA3E92C504F7}" dt="2023-01-16T16:44:56.375" v="7" actId="1076"/>
          <ac:spMkLst>
            <pc:docMk/>
            <pc:sldMk cId="103774891" sldId="275"/>
            <ac:spMk id="6" creationId="{42F65C15-8E8B-FF3A-6C08-2377876B6911}"/>
          </ac:spMkLst>
        </pc:spChg>
        <pc:spChg chg="mod">
          <ac:chgData name="Samuel Domingos Lourenço" userId="S::2200904@my.ipleiria.pt::aa7018a1-75c9-40b9-a032-be33dca576d6" providerId="AD" clId="Web-{9502C223-9EDA-0ECF-2EB0-AA3E92C504F7}" dt="2023-01-16T16:43:21.276" v="5" actId="20577"/>
          <ac:spMkLst>
            <pc:docMk/>
            <pc:sldMk cId="103774891" sldId="275"/>
            <ac:spMk id="12" creationId="{73CAFEEB-A5CF-DA27-7980-8A54909E924E}"/>
          </ac:spMkLst>
        </pc:spChg>
      </pc:sldChg>
      <pc:sldChg chg="del">
        <pc:chgData name="Samuel Domingos Lourenço" userId="S::2200904@my.ipleiria.pt::aa7018a1-75c9-40b9-a032-be33dca576d6" providerId="AD" clId="Web-{9502C223-9EDA-0ECF-2EB0-AA3E92C504F7}" dt="2023-01-16T16:40:24.936" v="0"/>
        <pc:sldMkLst>
          <pc:docMk/>
          <pc:sldMk cId="3989354980" sldId="347"/>
        </pc:sldMkLst>
      </pc:sldChg>
      <pc:sldChg chg="addSp modSp addAnim">
        <pc:chgData name="Samuel Domingos Lourenço" userId="S::2200904@my.ipleiria.pt::aa7018a1-75c9-40b9-a032-be33dca576d6" providerId="AD" clId="Web-{9502C223-9EDA-0ECF-2EB0-AA3E92C504F7}" dt="2023-01-16T16:42:49.008" v="3" actId="1076"/>
        <pc:sldMkLst>
          <pc:docMk/>
          <pc:sldMk cId="3097627384" sldId="354"/>
        </pc:sldMkLst>
        <pc:cxnChg chg="add mod">
          <ac:chgData name="Samuel Domingos Lourenço" userId="S::2200904@my.ipleiria.pt::aa7018a1-75c9-40b9-a032-be33dca576d6" providerId="AD" clId="Web-{9502C223-9EDA-0ECF-2EB0-AA3E92C504F7}" dt="2023-01-16T16:42:49.008" v="3" actId="1076"/>
          <ac:cxnSpMkLst>
            <pc:docMk/>
            <pc:sldMk cId="3097627384" sldId="354"/>
            <ac:cxnSpMk id="8" creationId="{30EFBDDB-AFFC-64AC-8931-25BA6544C0BD}"/>
          </ac:cxnSpMkLst>
        </pc:cxnChg>
      </pc:sldChg>
      <pc:sldChg chg="del">
        <pc:chgData name="Samuel Domingos Lourenço" userId="S::2200904@my.ipleiria.pt::aa7018a1-75c9-40b9-a032-be33dca576d6" providerId="AD" clId="Web-{9502C223-9EDA-0ECF-2EB0-AA3E92C504F7}" dt="2023-01-16T16:40:27.718" v="1"/>
        <pc:sldMkLst>
          <pc:docMk/>
          <pc:sldMk cId="815787152" sldId="362"/>
        </pc:sldMkLst>
      </pc:sldChg>
    </pc:docChg>
  </pc:docChgLst>
  <pc:docChgLst>
    <pc:chgData name="Samuel Domingos Lourenço" userId="S::2200904@my.ipleiria.pt::aa7018a1-75c9-40b9-a032-be33dca576d6" providerId="AD" clId="Web-{05AB295F-36DE-FD23-86D7-7A1B82C34D1E}"/>
    <pc:docChg chg="addSld modSld modSection">
      <pc:chgData name="Samuel Domingos Lourenço" userId="S::2200904@my.ipleiria.pt::aa7018a1-75c9-40b9-a032-be33dca576d6" providerId="AD" clId="Web-{05AB295F-36DE-FD23-86D7-7A1B82C34D1E}" dt="2023-01-16T13:53:48.962" v="3" actId="20577"/>
      <pc:docMkLst>
        <pc:docMk/>
      </pc:docMkLst>
      <pc:sldChg chg="addSp delSp modSp new">
        <pc:chgData name="Samuel Domingos Lourenço" userId="S::2200904@my.ipleiria.pt::aa7018a1-75c9-40b9-a032-be33dca576d6" providerId="AD" clId="Web-{05AB295F-36DE-FD23-86D7-7A1B82C34D1E}" dt="2023-01-16T13:53:48.962" v="3" actId="20577"/>
        <pc:sldMkLst>
          <pc:docMk/>
          <pc:sldMk cId="815787152" sldId="362"/>
        </pc:sldMkLst>
        <pc:spChg chg="mod">
          <ac:chgData name="Samuel Domingos Lourenço" userId="S::2200904@my.ipleiria.pt::aa7018a1-75c9-40b9-a032-be33dca576d6" providerId="AD" clId="Web-{05AB295F-36DE-FD23-86D7-7A1B82C34D1E}" dt="2023-01-16T13:53:48.962" v="3" actId="20577"/>
          <ac:spMkLst>
            <pc:docMk/>
            <pc:sldMk cId="815787152" sldId="362"/>
            <ac:spMk id="2" creationId="{5F5AFFDE-AF70-BF1F-EE5E-124EBE79A5C6}"/>
          </ac:spMkLst>
        </pc:spChg>
        <pc:spChg chg="del">
          <ac:chgData name="Samuel Domingos Lourenço" userId="S::2200904@my.ipleiria.pt::aa7018a1-75c9-40b9-a032-be33dca576d6" providerId="AD" clId="Web-{05AB295F-36DE-FD23-86D7-7A1B82C34D1E}" dt="2023-01-16T13:53:05.007" v="1"/>
          <ac:spMkLst>
            <pc:docMk/>
            <pc:sldMk cId="815787152" sldId="362"/>
            <ac:spMk id="3" creationId="{1CDBF0E9-6A56-1618-F375-89218ED7D4F7}"/>
          </ac:spMkLst>
        </pc:spChg>
        <pc:picChg chg="add mod ord">
          <ac:chgData name="Samuel Domingos Lourenço" userId="S::2200904@my.ipleiria.pt::aa7018a1-75c9-40b9-a032-be33dca576d6" providerId="AD" clId="Web-{05AB295F-36DE-FD23-86D7-7A1B82C34D1E}" dt="2023-01-16T13:53:05.007" v="1"/>
          <ac:picMkLst>
            <pc:docMk/>
            <pc:sldMk cId="815787152" sldId="362"/>
            <ac:picMk id="4" creationId="{F916C2AA-05AE-9831-AB1F-BA993B21C5DB}"/>
          </ac:picMkLst>
        </pc:picChg>
      </pc:sldChg>
    </pc:docChg>
  </pc:docChgLst>
  <pc:docChgLst>
    <pc:chgData name="Samuel Domingos Lourenço" userId="S::2200904@my.ipleiria.pt::aa7018a1-75c9-40b9-a032-be33dca576d6" providerId="AD" clId="Web-{D9019680-D20E-48B9-E50C-03595733AA1F}"/>
    <pc:docChg chg="addSld modSld modSection">
      <pc:chgData name="Samuel Domingos Lourenço" userId="S::2200904@my.ipleiria.pt::aa7018a1-75c9-40b9-a032-be33dca576d6" providerId="AD" clId="Web-{D9019680-D20E-48B9-E50C-03595733AA1F}" dt="2023-02-20T13:58:29.884" v="100" actId="1076"/>
      <pc:docMkLst>
        <pc:docMk/>
      </pc:docMkLst>
      <pc:sldChg chg="modSp">
        <pc:chgData name="Samuel Domingos Lourenço" userId="S::2200904@my.ipleiria.pt::aa7018a1-75c9-40b9-a032-be33dca576d6" providerId="AD" clId="Web-{D9019680-D20E-48B9-E50C-03595733AA1F}" dt="2023-02-20T13:57:23.430" v="98" actId="20577"/>
        <pc:sldMkLst>
          <pc:docMk/>
          <pc:sldMk cId="1332992832" sldId="270"/>
        </pc:sldMkLst>
        <pc:spChg chg="mod">
          <ac:chgData name="Samuel Domingos Lourenço" userId="S::2200904@my.ipleiria.pt::aa7018a1-75c9-40b9-a032-be33dca576d6" providerId="AD" clId="Web-{D9019680-D20E-48B9-E50C-03595733AA1F}" dt="2023-02-20T13:57:23.430" v="98" actId="20577"/>
          <ac:spMkLst>
            <pc:docMk/>
            <pc:sldMk cId="1332992832" sldId="270"/>
            <ac:spMk id="2" creationId="{5BB0E681-9367-0018-1CC7-4B7A482B10BF}"/>
          </ac:spMkLst>
        </pc:spChg>
        <pc:spChg chg="mod">
          <ac:chgData name="Samuel Domingos Lourenço" userId="S::2200904@my.ipleiria.pt::aa7018a1-75c9-40b9-a032-be33dca576d6" providerId="AD" clId="Web-{D9019680-D20E-48B9-E50C-03595733AA1F}" dt="2023-02-20T13:00:49.466" v="21" actId="14100"/>
          <ac:spMkLst>
            <pc:docMk/>
            <pc:sldMk cId="1332992832" sldId="270"/>
            <ac:spMk id="3" creationId="{09FA92F8-F9A8-2540-E045-42DDC81A00ED}"/>
          </ac:spMkLst>
        </pc:spChg>
        <pc:spChg chg="mod">
          <ac:chgData name="Samuel Domingos Lourenço" userId="S::2200904@my.ipleiria.pt::aa7018a1-75c9-40b9-a032-be33dca576d6" providerId="AD" clId="Web-{D9019680-D20E-48B9-E50C-03595733AA1F}" dt="2023-02-20T13:53:38.502" v="66" actId="1076"/>
          <ac:spMkLst>
            <pc:docMk/>
            <pc:sldMk cId="1332992832" sldId="270"/>
            <ac:spMk id="11" creationId="{426E2914-FCB1-FA4C-BADF-DD4491F8F4C7}"/>
          </ac:spMkLst>
        </pc:spChg>
      </pc:sldChg>
      <pc:sldChg chg="modSp">
        <pc:chgData name="Samuel Domingos Lourenço" userId="S::2200904@my.ipleiria.pt::aa7018a1-75c9-40b9-a032-be33dca576d6" providerId="AD" clId="Web-{D9019680-D20E-48B9-E50C-03595733AA1F}" dt="2023-02-20T13:58:29.884" v="100" actId="1076"/>
        <pc:sldMkLst>
          <pc:docMk/>
          <pc:sldMk cId="3900264967" sldId="383"/>
        </pc:sldMkLst>
        <pc:spChg chg="mod">
          <ac:chgData name="Samuel Domingos Lourenço" userId="S::2200904@my.ipleiria.pt::aa7018a1-75c9-40b9-a032-be33dca576d6" providerId="AD" clId="Web-{D9019680-D20E-48B9-E50C-03595733AA1F}" dt="2023-02-20T13:58:29.884" v="100" actId="1076"/>
          <ac:spMkLst>
            <pc:docMk/>
            <pc:sldMk cId="3900264967" sldId="383"/>
            <ac:spMk id="11" creationId="{186BD924-3DF6-912F-FE5D-CC6FD912679C}"/>
          </ac:spMkLst>
        </pc:spChg>
      </pc:sldChg>
      <pc:sldChg chg="addSp delSp modSp new">
        <pc:chgData name="Samuel Domingos Lourenço" userId="S::2200904@my.ipleiria.pt::aa7018a1-75c9-40b9-a032-be33dca576d6" providerId="AD" clId="Web-{D9019680-D20E-48B9-E50C-03595733AA1F}" dt="2023-02-20T13:55:30.411" v="97"/>
        <pc:sldMkLst>
          <pc:docMk/>
          <pc:sldMk cId="3034930210" sldId="384"/>
        </pc:sldMkLst>
        <pc:spChg chg="del">
          <ac:chgData name="Samuel Domingos Lourenço" userId="S::2200904@my.ipleiria.pt::aa7018a1-75c9-40b9-a032-be33dca576d6" providerId="AD" clId="Web-{D9019680-D20E-48B9-E50C-03595733AA1F}" dt="2023-02-20T13:32:36.727" v="22"/>
          <ac:spMkLst>
            <pc:docMk/>
            <pc:sldMk cId="3034930210" sldId="384"/>
            <ac:spMk id="3" creationId="{8AAC29A2-4EF4-8FBA-3FF6-621497A0A125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35:57.311" v="45" actId="1076"/>
          <ac:spMkLst>
            <pc:docMk/>
            <pc:sldMk cId="3034930210" sldId="384"/>
            <ac:spMk id="4" creationId="{F58749CF-36DC-69D9-FD03-31B0A5C0AD4D}"/>
          </ac:spMkLst>
        </pc:spChg>
        <pc:spChg chg="add">
          <ac:chgData name="Samuel Domingos Lourenço" userId="S::2200904@my.ipleiria.pt::aa7018a1-75c9-40b9-a032-be33dca576d6" providerId="AD" clId="Web-{D9019680-D20E-48B9-E50C-03595733AA1F}" dt="2023-02-20T12:59:07.494" v="1"/>
          <ac:spMkLst>
            <pc:docMk/>
            <pc:sldMk cId="3034930210" sldId="384"/>
            <ac:spMk id="5" creationId="{A152AE7D-87D9-2D6C-9736-539F77F2524B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35:57.327" v="46" actId="1076"/>
          <ac:spMkLst>
            <pc:docMk/>
            <pc:sldMk cId="3034930210" sldId="384"/>
            <ac:spMk id="6" creationId="{1A97EDAB-82EA-2B96-F11A-2E11D5874F61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16.004" v="94" actId="14100"/>
          <ac:spMkLst>
            <pc:docMk/>
            <pc:sldMk cId="3034930210" sldId="384"/>
            <ac:spMk id="7" creationId="{2CE5779A-CF4F-901A-80B2-3B13CDE676BA}"/>
          </ac:spMkLst>
        </pc:spChg>
        <pc:spChg chg="add del mod">
          <ac:chgData name="Samuel Domingos Lourenço" userId="S::2200904@my.ipleiria.pt::aa7018a1-75c9-40b9-a032-be33dca576d6" providerId="AD" clId="Web-{D9019680-D20E-48B9-E50C-03595733AA1F}" dt="2023-02-20T13:53:50.033" v="67"/>
          <ac:spMkLst>
            <pc:docMk/>
            <pc:sldMk cId="3034930210" sldId="384"/>
            <ac:spMk id="8" creationId="{52234C42-A5A7-3CEA-84C9-1F96CD436E89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4:08.987" v="78" actId="1076"/>
          <ac:spMkLst>
            <pc:docMk/>
            <pc:sldMk cId="3034930210" sldId="384"/>
            <ac:spMk id="9" creationId="{697201C6-0357-7912-5C40-6D3E2C11AFDB}"/>
          </ac:spMkLst>
        </pc:spChg>
        <pc:spChg chg="add del">
          <ac:chgData name="Samuel Domingos Lourenço" userId="S::2200904@my.ipleiria.pt::aa7018a1-75c9-40b9-a032-be33dca576d6" providerId="AD" clId="Web-{D9019680-D20E-48B9-E50C-03595733AA1F}" dt="2023-02-20T13:55:30.411" v="97"/>
          <ac:spMkLst>
            <pc:docMk/>
            <pc:sldMk cId="3034930210" sldId="384"/>
            <ac:spMk id="11" creationId="{5AEF7621-29A0-6DF9-EAA9-166C0EC04FD9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21.723" v="96" actId="1076"/>
          <ac:spMkLst>
            <pc:docMk/>
            <pc:sldMk cId="3034930210" sldId="384"/>
            <ac:spMk id="13" creationId="{A348F43D-24C8-3A37-1AFD-F387AA09F13E}"/>
          </ac:spMkLst>
        </pc:spChg>
        <pc:spChg chg="add mod">
          <ac:chgData name="Samuel Domingos Lourenço" userId="S::2200904@my.ipleiria.pt::aa7018a1-75c9-40b9-a032-be33dca576d6" providerId="AD" clId="Web-{D9019680-D20E-48B9-E50C-03595733AA1F}" dt="2023-02-20T13:55:17.926" v="95" actId="1076"/>
          <ac:spMkLst>
            <pc:docMk/>
            <pc:sldMk cId="3034930210" sldId="384"/>
            <ac:spMk id="15" creationId="{AF65C40D-CE2A-4A57-2354-76E378A01295}"/>
          </ac:spMkLst>
        </pc:spChg>
      </pc:sldChg>
    </pc:docChg>
  </pc:docChgLst>
  <pc:docChgLst>
    <pc:chgData name="Samuel Domingos Lourenço" userId="S::2200904@my.ipleiria.pt::aa7018a1-75c9-40b9-a032-be33dca576d6" providerId="AD" clId="Web-{9020D2D0-4A8C-6720-1D65-AD5081A63795}"/>
    <pc:docChg chg="addSld delSld modSld modSection">
      <pc:chgData name="Samuel Domingos Lourenço" userId="S::2200904@my.ipleiria.pt::aa7018a1-75c9-40b9-a032-be33dca576d6" providerId="AD" clId="Web-{9020D2D0-4A8C-6720-1D65-AD5081A63795}" dt="2023-02-26T03:05:17.652" v="36" actId="14100"/>
      <pc:docMkLst>
        <pc:docMk/>
      </pc:docMkLst>
      <pc:sldChg chg="delSp">
        <pc:chgData name="Samuel Domingos Lourenço" userId="S::2200904@my.ipleiria.pt::aa7018a1-75c9-40b9-a032-be33dca576d6" providerId="AD" clId="Web-{9020D2D0-4A8C-6720-1D65-AD5081A63795}" dt="2023-02-26T02:31:19.926" v="1"/>
        <pc:sldMkLst>
          <pc:docMk/>
          <pc:sldMk cId="2254335109" sldId="364"/>
        </pc:sldMkLst>
        <pc:picChg chg="del">
          <ac:chgData name="Samuel Domingos Lourenço" userId="S::2200904@my.ipleiria.pt::aa7018a1-75c9-40b9-a032-be33dca576d6" providerId="AD" clId="Web-{9020D2D0-4A8C-6720-1D65-AD5081A63795}" dt="2023-02-26T02:31:19.926" v="1"/>
          <ac:picMkLst>
            <pc:docMk/>
            <pc:sldMk cId="2254335109" sldId="364"/>
            <ac:picMk id="2" creationId="{898DDE48-E64B-46DE-663E-3D6DCD097B4E}"/>
          </ac:picMkLst>
        </pc:picChg>
      </pc:sldChg>
      <pc:sldChg chg="del">
        <pc:chgData name="Samuel Domingos Lourenço" userId="S::2200904@my.ipleiria.pt::aa7018a1-75c9-40b9-a032-be33dca576d6" providerId="AD" clId="Web-{9020D2D0-4A8C-6720-1D65-AD5081A63795}" dt="2023-02-26T02:31:15.598" v="0"/>
        <pc:sldMkLst>
          <pc:docMk/>
          <pc:sldMk cId="3986307944" sldId="382"/>
        </pc:sldMkLst>
      </pc:sldChg>
      <pc:sldChg chg="addSp delSp modSp new">
        <pc:chgData name="Samuel Domingos Lourenço" userId="S::2200904@my.ipleiria.pt::aa7018a1-75c9-40b9-a032-be33dca576d6" providerId="AD" clId="Web-{9020D2D0-4A8C-6720-1D65-AD5081A63795}" dt="2023-02-26T03:05:17.652" v="36" actId="14100"/>
        <pc:sldMkLst>
          <pc:docMk/>
          <pc:sldMk cId="2451077172" sldId="386"/>
        </pc:sldMkLst>
        <pc:spChg chg="del">
          <ac:chgData name="Samuel Domingos Lourenço" userId="S::2200904@my.ipleiria.pt::aa7018a1-75c9-40b9-a032-be33dca576d6" providerId="AD" clId="Web-{9020D2D0-4A8C-6720-1D65-AD5081A63795}" dt="2023-02-26T02:51:05.318" v="10"/>
          <ac:spMkLst>
            <pc:docMk/>
            <pc:sldMk cId="2451077172" sldId="386"/>
            <ac:spMk id="2" creationId="{D039A5DE-D03D-915F-6D66-437D2B05029F}"/>
          </ac:spMkLst>
        </pc:spChg>
        <pc:spChg chg="del">
          <ac:chgData name="Samuel Domingos Lourenço" userId="S::2200904@my.ipleiria.pt::aa7018a1-75c9-40b9-a032-be33dca576d6" providerId="AD" clId="Web-{9020D2D0-4A8C-6720-1D65-AD5081A63795}" dt="2023-02-26T02:49:16.874" v="6"/>
          <ac:spMkLst>
            <pc:docMk/>
            <pc:sldMk cId="2451077172" sldId="386"/>
            <ac:spMk id="3" creationId="{0F6A8400-9F02-2E66-3593-18692516BF3D}"/>
          </ac:spMkLst>
        </pc:spChg>
        <pc:spChg chg="add del mod">
          <ac:chgData name="Samuel Domingos Lourenço" userId="S::2200904@my.ipleiria.pt::aa7018a1-75c9-40b9-a032-be33dca576d6" providerId="AD" clId="Web-{9020D2D0-4A8C-6720-1D65-AD5081A63795}" dt="2023-02-26T02:51:05.318" v="9"/>
          <ac:spMkLst>
            <pc:docMk/>
            <pc:sldMk cId="2451077172" sldId="386"/>
            <ac:spMk id="6" creationId="{86B665FB-F3E2-1CE2-5089-6409335B5898}"/>
          </ac:spMkLst>
        </pc:spChg>
        <pc:picChg chg="add del mod ord">
          <ac:chgData name="Samuel Domingos Lourenço" userId="S::2200904@my.ipleiria.pt::aa7018a1-75c9-40b9-a032-be33dca576d6" providerId="AD" clId="Web-{9020D2D0-4A8C-6720-1D65-AD5081A63795}" dt="2023-02-26T02:49:55.797" v="8"/>
          <ac:picMkLst>
            <pc:docMk/>
            <pc:sldMk cId="2451077172" sldId="386"/>
            <ac:picMk id="4" creationId="{549AC976-EF84-8012-8FBA-57D39DB37261}"/>
          </ac:picMkLst>
        </pc:picChg>
        <pc:picChg chg="add mod">
          <ac:chgData name="Samuel Domingos Lourenço" userId="S::2200904@my.ipleiria.pt::aa7018a1-75c9-40b9-a032-be33dca576d6" providerId="AD" clId="Web-{9020D2D0-4A8C-6720-1D65-AD5081A63795}" dt="2023-02-26T03:05:17.652" v="36" actId="14100"/>
          <ac:picMkLst>
            <pc:docMk/>
            <pc:sldMk cId="2451077172" sldId="386"/>
            <ac:picMk id="7" creationId="{25782050-EEC0-8FCF-A3C5-532C721F4D04}"/>
          </ac:picMkLst>
        </pc:picChg>
      </pc:sldChg>
      <pc:sldChg chg="delSp new del">
        <pc:chgData name="Samuel Domingos Lourenço" userId="S::2200904@my.ipleiria.pt::aa7018a1-75c9-40b9-a032-be33dca576d6" providerId="AD" clId="Web-{9020D2D0-4A8C-6720-1D65-AD5081A63795}" dt="2023-02-26T02:34:59.370" v="4"/>
        <pc:sldMkLst>
          <pc:docMk/>
          <pc:sldMk cId="3689438228" sldId="386"/>
        </pc:sldMkLst>
        <pc:spChg chg="del">
          <ac:chgData name="Samuel Domingos Lourenço" userId="S::2200904@my.ipleiria.pt::aa7018a1-75c9-40b9-a032-be33dca576d6" providerId="AD" clId="Web-{9020D2D0-4A8C-6720-1D65-AD5081A63795}" dt="2023-02-26T02:34:56.432" v="3"/>
          <ac:spMkLst>
            <pc:docMk/>
            <pc:sldMk cId="3689438228" sldId="386"/>
            <ac:spMk id="3" creationId="{E38835E7-909E-14E0-8931-B0C0E315CE43}"/>
          </ac:spMkLst>
        </pc:spChg>
      </pc:sldChg>
    </pc:docChg>
  </pc:docChgLst>
  <pc:docChgLst>
    <pc:chgData name="Samuel Domingos Lourenço" userId="S::2200904@my.ipleiria.pt::aa7018a1-75c9-40b9-a032-be33dca576d6" providerId="AD" clId="Web-{1DEF4109-D764-5337-0B38-5E34208AFE3B}"/>
    <pc:docChg chg="addSld delSld modSld sldOrd">
      <pc:chgData name="Samuel Domingos Lourenço" userId="S::2200904@my.ipleiria.pt::aa7018a1-75c9-40b9-a032-be33dca576d6" providerId="AD" clId="Web-{1DEF4109-D764-5337-0B38-5E34208AFE3B}" dt="2022-12-05T09:52:22.411" v="1541" actId="20577"/>
      <pc:docMkLst>
        <pc:docMk/>
      </pc:docMkLst>
      <pc:sldChg chg="del">
        <pc:chgData name="Samuel Domingos Lourenço" userId="S::2200904@my.ipleiria.pt::aa7018a1-75c9-40b9-a032-be33dca576d6" providerId="AD" clId="Web-{1DEF4109-D764-5337-0B38-5E34208AFE3B}" dt="2022-12-05T08:38:21.980" v="628"/>
        <pc:sldMkLst>
          <pc:docMk/>
          <pc:sldMk cId="3186338156" sldId="261"/>
        </pc:sldMkLst>
      </pc:sldChg>
      <pc:sldChg chg="modSp">
        <pc:chgData name="Samuel Domingos Lourenço" userId="S::2200904@my.ipleiria.pt::aa7018a1-75c9-40b9-a032-be33dca576d6" providerId="AD" clId="Web-{1DEF4109-D764-5337-0B38-5E34208AFE3B}" dt="2022-12-05T03:39:50.811" v="505" actId="20577"/>
        <pc:sldMkLst>
          <pc:docMk/>
          <pc:sldMk cId="1782827530" sldId="291"/>
        </pc:sldMkLst>
        <pc:spChg chg="mod">
          <ac:chgData name="Samuel Domingos Lourenço" userId="S::2200904@my.ipleiria.pt::aa7018a1-75c9-40b9-a032-be33dca576d6" providerId="AD" clId="Web-{1DEF4109-D764-5337-0B38-5E34208AFE3B}" dt="2022-12-05T03:39:50.811" v="505" actId="20577"/>
          <ac:spMkLst>
            <pc:docMk/>
            <pc:sldMk cId="1782827530" sldId="291"/>
            <ac:spMk id="3" creationId="{102D355E-6126-53AB-0CA8-F6BCFA7C20CF}"/>
          </ac:spMkLst>
        </pc:spChg>
      </pc:sldChg>
      <pc:sldChg chg="del">
        <pc:chgData name="Samuel Domingos Lourenço" userId="S::2200904@my.ipleiria.pt::aa7018a1-75c9-40b9-a032-be33dca576d6" providerId="AD" clId="Web-{1DEF4109-D764-5337-0B38-5E34208AFE3B}" dt="2022-12-05T08:38:22.933" v="629"/>
        <pc:sldMkLst>
          <pc:docMk/>
          <pc:sldMk cId="3922683083" sldId="313"/>
        </pc:sldMkLst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2:47:50.464" v="153" actId="1076"/>
        <pc:sldMkLst>
          <pc:docMk/>
          <pc:sldMk cId="3935797188" sldId="330"/>
        </pc:sldMkLst>
        <pc:spChg chg="mod">
          <ac:chgData name="Samuel Domingos Lourenço" userId="S::2200904@my.ipleiria.pt::aa7018a1-75c9-40b9-a032-be33dca576d6" providerId="AD" clId="Web-{1DEF4109-D764-5337-0B38-5E34208AFE3B}" dt="2022-12-05T02:47:43.963" v="151" actId="20577"/>
          <ac:spMkLst>
            <pc:docMk/>
            <pc:sldMk cId="3935797188" sldId="330"/>
            <ac:spMk id="3" creationId="{EB04E1C3-C492-50A4-6C3B-06824E0BEF94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2:28:00.777" v="19"/>
          <ac:spMkLst>
            <pc:docMk/>
            <pc:sldMk cId="3935797188" sldId="330"/>
            <ac:spMk id="4" creationId="{F4DBB220-C342-B8F7-8B38-B08C468B43B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27:55.073" v="16" actId="20577"/>
          <ac:spMkLst>
            <pc:docMk/>
            <pc:sldMk cId="3935797188" sldId="330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2:27:55.995" v="17"/>
          <ac:picMkLst>
            <pc:docMk/>
            <pc:sldMk cId="3935797188" sldId="330"/>
            <ac:picMk id="5" creationId="{35898E11-7BED-94A3-E608-D92A4AA8F3DD}"/>
          </ac:picMkLst>
        </pc:picChg>
        <pc:picChg chg="add mod">
          <ac:chgData name="Samuel Domingos Lourenço" userId="S::2200904@my.ipleiria.pt::aa7018a1-75c9-40b9-a032-be33dca576d6" providerId="AD" clId="Web-{1DEF4109-D764-5337-0B38-5E34208AFE3B}" dt="2022-12-05T02:47:50.464" v="153" actId="1076"/>
          <ac:picMkLst>
            <pc:docMk/>
            <pc:sldMk cId="3935797188" sldId="330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22:07.108" v="1158" actId="14100"/>
        <pc:sldMkLst>
          <pc:docMk/>
          <pc:sldMk cId="3188593138" sldId="331"/>
        </pc:sldMkLst>
        <pc:spChg chg="mod">
          <ac:chgData name="Samuel Domingos Lourenço" userId="S::2200904@my.ipleiria.pt::aa7018a1-75c9-40b9-a032-be33dca576d6" providerId="AD" clId="Web-{1DEF4109-D764-5337-0B38-5E34208AFE3B}" dt="2022-12-05T08:48:51.832" v="852" actId="20577"/>
          <ac:spMkLst>
            <pc:docMk/>
            <pc:sldMk cId="3188593138" sldId="331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2:49:05.106" v="163" actId="20577"/>
          <ac:spMkLst>
            <pc:docMk/>
            <pc:sldMk cId="3188593138" sldId="331"/>
            <ac:spMk id="8" creationId="{D9F2626C-59A3-4F1D-D41F-CF8475FF5FF6}"/>
          </ac:spMkLst>
        </pc:spChg>
        <pc:picChg chg="add del mod modCrop">
          <ac:chgData name="Samuel Domingos Lourenço" userId="S::2200904@my.ipleiria.pt::aa7018a1-75c9-40b9-a032-be33dca576d6" providerId="AD" clId="Web-{1DEF4109-D764-5337-0B38-5E34208AFE3B}" dt="2022-12-05T09:21:12.341" v="1145"/>
          <ac:picMkLst>
            <pc:docMk/>
            <pc:sldMk cId="3188593138" sldId="331"/>
            <ac:picMk id="2" creationId="{F9A290B1-23A5-E6EA-0EC3-39687CD32320}"/>
          </ac:picMkLst>
        </pc:picChg>
        <pc:picChg chg="add mod modCrop">
          <ac:chgData name="Samuel Domingos Lourenço" userId="S::2200904@my.ipleiria.pt::aa7018a1-75c9-40b9-a032-be33dca576d6" providerId="AD" clId="Web-{1DEF4109-D764-5337-0B38-5E34208AFE3B}" dt="2022-12-05T09:22:07.108" v="1158" actId="14100"/>
          <ac:picMkLst>
            <pc:docMk/>
            <pc:sldMk cId="3188593138" sldId="331"/>
            <ac:picMk id="5" creationId="{2430D3A1-C414-C7D7-FDCE-8E8724B9368B}"/>
          </ac:picMkLst>
        </pc:picChg>
        <pc:picChg chg="del">
          <ac:chgData name="Samuel Domingos Lourenço" userId="S::2200904@my.ipleiria.pt::aa7018a1-75c9-40b9-a032-be33dca576d6" providerId="AD" clId="Web-{1DEF4109-D764-5337-0B38-5E34208AFE3B}" dt="2022-12-05T07:54:11.807" v="616"/>
          <ac:picMkLst>
            <pc:docMk/>
            <pc:sldMk cId="3188593138" sldId="331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4:08:31.054" v="613"/>
        <pc:sldMkLst>
          <pc:docMk/>
          <pc:sldMk cId="3994602438" sldId="332"/>
        </pc:sldMkLst>
        <pc:spChg chg="del mod">
          <ac:chgData name="Samuel Domingos Lourenço" userId="S::2200904@my.ipleiria.pt::aa7018a1-75c9-40b9-a032-be33dca576d6" providerId="AD" clId="Web-{1DEF4109-D764-5337-0B38-5E34208AFE3B}" dt="2022-12-05T03:34:59.142" v="339"/>
          <ac:spMkLst>
            <pc:docMk/>
            <pc:sldMk cId="3994602438" sldId="332"/>
            <ac:spMk id="3" creationId="{23CC677F-4287-72D6-43B0-3F0C89309D03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4:07:37.234" v="609" actId="1076"/>
          <ac:spMkLst>
            <pc:docMk/>
            <pc:sldMk cId="3994602438" sldId="332"/>
            <ac:spMk id="8" creationId="{53375287-8150-CCD1-0045-F66F74E4FAB8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3:35:02.767" v="340"/>
          <ac:spMkLst>
            <pc:docMk/>
            <pc:sldMk cId="3994602438" sldId="332"/>
            <ac:spMk id="10" creationId="{D47AF612-8EDC-11C4-C254-1223BB0FA8F3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3:21:02.681" v="174" actId="1076"/>
          <ac:spMkLst>
            <pc:docMk/>
            <pc:sldMk cId="3994602438" sldId="332"/>
            <ac:spMk id="13" creationId="{FC58551C-9286-7348-6872-0FB554652D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3:20:03.414" v="167"/>
          <ac:spMkLst>
            <pc:docMk/>
            <pc:sldMk cId="3994602438" sldId="332"/>
            <ac:spMk id="14" creationId="{33BDD8B2-96F5-4E29-D896-8D47FEEC2B6E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4:08:31.054" v="613"/>
          <ac:spMkLst>
            <pc:docMk/>
            <pc:sldMk cId="3994602438" sldId="332"/>
            <ac:spMk id="15" creationId="{88284773-0F72-63E3-4E4E-91B91627C28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3:19:59.102" v="165"/>
          <ac:picMkLst>
            <pc:docMk/>
            <pc:sldMk cId="3994602438" sldId="332"/>
            <ac:picMk id="6" creationId="{7389A0E4-97D3-9650-2418-2FD327DFF72F}"/>
          </ac:picMkLst>
        </pc:picChg>
        <pc:picChg chg="add del mod">
          <ac:chgData name="Samuel Domingos Lourenço" userId="S::2200904@my.ipleiria.pt::aa7018a1-75c9-40b9-a032-be33dca576d6" providerId="AD" clId="Web-{1DEF4109-D764-5337-0B38-5E34208AFE3B}" dt="2022-12-05T04:03:52.183" v="593"/>
          <ac:picMkLst>
            <pc:docMk/>
            <pc:sldMk cId="3994602438" sldId="332"/>
            <ac:picMk id="11" creationId="{BAC4A2D0-BFCE-49A1-C467-DF7867A94F08}"/>
          </ac:picMkLst>
        </pc:picChg>
        <pc:picChg chg="add mod ord modCrop">
          <ac:chgData name="Samuel Domingos Lourenço" userId="S::2200904@my.ipleiria.pt::aa7018a1-75c9-40b9-a032-be33dca576d6" providerId="AD" clId="Web-{1DEF4109-D764-5337-0B38-5E34208AFE3B}" dt="2022-12-05T04:04:46.621" v="604" actId="1076"/>
          <ac:picMkLst>
            <pc:docMk/>
            <pc:sldMk cId="3994602438" sldId="332"/>
            <ac:picMk id="12" creationId="{91957266-60DF-5E14-12A3-F28CB8AB27E4}"/>
          </ac:picMkLst>
        </pc:picChg>
        <pc:cxnChg chg="del">
          <ac:chgData name="Samuel Domingos Lourenço" userId="S::2200904@my.ipleiria.pt::aa7018a1-75c9-40b9-a032-be33dca576d6" providerId="AD" clId="Web-{1DEF4109-D764-5337-0B38-5E34208AFE3B}" dt="2022-12-05T03:20:03.414" v="166"/>
          <ac:cxnSpMkLst>
            <pc:docMk/>
            <pc:sldMk cId="3994602438" sldId="332"/>
            <ac:cxnSpMk id="4" creationId="{2CA84244-8239-0DE4-5BFD-070469EB54B2}"/>
          </ac:cxnSpMkLst>
        </pc:cxnChg>
      </pc:sldChg>
      <pc:sldChg chg="new del">
        <pc:chgData name="Samuel Domingos Lourenço" userId="S::2200904@my.ipleiria.pt::aa7018a1-75c9-40b9-a032-be33dca576d6" providerId="AD" clId="Web-{1DEF4109-D764-5337-0B38-5E34208AFE3B}" dt="2022-12-05T07:54:03.900" v="615"/>
        <pc:sldMkLst>
          <pc:docMk/>
          <pc:sldMk cId="224414890" sldId="333"/>
        </pc:sldMkLst>
      </pc:sldChg>
      <pc:sldChg chg="delSp modSp add ord replId">
        <pc:chgData name="Samuel Domingos Lourenço" userId="S::2200904@my.ipleiria.pt::aa7018a1-75c9-40b9-a032-be33dca576d6" providerId="AD" clId="Web-{1DEF4109-D764-5337-0B38-5E34208AFE3B}" dt="2022-12-05T09:39:20.803" v="1507" actId="20577"/>
        <pc:sldMkLst>
          <pc:docMk/>
          <pc:sldMk cId="831903346" sldId="333"/>
        </pc:sldMkLst>
        <pc:spChg chg="mod">
          <ac:chgData name="Samuel Domingos Lourenço" userId="S::2200904@my.ipleiria.pt::aa7018a1-75c9-40b9-a032-be33dca576d6" providerId="AD" clId="Web-{1DEF4109-D764-5337-0B38-5E34208AFE3B}" dt="2022-12-05T09:39:20.803" v="1507" actId="20577"/>
          <ac:spMkLst>
            <pc:docMk/>
            <pc:sldMk cId="831903346" sldId="333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8:39:29.498" v="654" actId="20577"/>
          <ac:spMkLst>
            <pc:docMk/>
            <pc:sldMk cId="831903346" sldId="333"/>
            <ac:spMk id="8" creationId="{D9F2626C-59A3-4F1D-D41F-CF8475FF5FF6}"/>
          </ac:spMkLst>
        </pc:spChg>
        <pc:picChg chg="del">
          <ac:chgData name="Samuel Domingos Lourenço" userId="S::2200904@my.ipleiria.pt::aa7018a1-75c9-40b9-a032-be33dca576d6" providerId="AD" clId="Web-{1DEF4109-D764-5337-0B38-5E34208AFE3B}" dt="2022-12-05T08:39:53.999" v="664"/>
          <ac:picMkLst>
            <pc:docMk/>
            <pc:sldMk cId="831903346" sldId="333"/>
            <ac:picMk id="6" creationId="{B1E5A3D1-E73D-13F2-2717-648F1AFD5534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2:11.106" v="1522"/>
        <pc:sldMkLst>
          <pc:docMk/>
          <pc:sldMk cId="3927122043" sldId="334"/>
        </pc:sldMkLst>
        <pc:spChg chg="mod">
          <ac:chgData name="Samuel Domingos Lourenço" userId="S::2200904@my.ipleiria.pt::aa7018a1-75c9-40b9-a032-be33dca576d6" providerId="AD" clId="Web-{1DEF4109-D764-5337-0B38-5E34208AFE3B}" dt="2022-12-05T09:17:13.551" v="1137" actId="20577"/>
          <ac:spMkLst>
            <pc:docMk/>
            <pc:sldMk cId="3927122043" sldId="334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1DEF4109-D764-5337-0B38-5E34208AFE3B}" dt="2022-12-05T09:16:24.143" v="1135" actId="20577"/>
          <ac:spMkLst>
            <pc:docMk/>
            <pc:sldMk cId="3927122043" sldId="334"/>
            <ac:spMk id="4" creationId="{40B6ED77-6A93-5880-7E5B-C82EE6948F49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19:34.603" v="1141" actId="20577"/>
          <ac:spMkLst>
            <pc:docMk/>
            <pc:sldMk cId="3927122043" sldId="334"/>
            <ac:spMk id="8" creationId="{D9F2626C-59A3-4F1D-D41F-CF8475FF5FF6}"/>
          </ac:spMkLst>
        </pc:spChg>
        <pc:picChg chg="mod modCrop">
          <ac:chgData name="Samuel Domingos Lourenço" userId="S::2200904@my.ipleiria.pt::aa7018a1-75c9-40b9-a032-be33dca576d6" providerId="AD" clId="Web-{1DEF4109-D764-5337-0B38-5E34208AFE3B}" dt="2022-12-05T09:06:59.012" v="1062" actId="1076"/>
          <ac:picMkLst>
            <pc:docMk/>
            <pc:sldMk cId="3927122043" sldId="334"/>
            <ac:picMk id="2" creationId="{F9A290B1-23A5-E6EA-0EC3-39687CD32320}"/>
          </ac:picMkLst>
        </pc:picChg>
        <pc:picChg chg="add del mod modCrop">
          <ac:chgData name="Samuel Domingos Lourenço" userId="S::2200904@my.ipleiria.pt::aa7018a1-75c9-40b9-a032-be33dca576d6" providerId="AD" clId="Web-{1DEF4109-D764-5337-0B38-5E34208AFE3B}" dt="2022-12-05T09:42:11.106" v="1522"/>
          <ac:picMkLst>
            <pc:docMk/>
            <pc:sldMk cId="3927122043" sldId="334"/>
            <ac:picMk id="5" creationId="{F84BB718-F449-321F-1720-9B94650A6A7F}"/>
          </ac:picMkLst>
        </pc:picChg>
      </pc:sldChg>
      <pc:sldChg chg="addSp delSp modSp add replId">
        <pc:chgData name="Samuel Domingos Lourenço" userId="S::2200904@my.ipleiria.pt::aa7018a1-75c9-40b9-a032-be33dca576d6" providerId="AD" clId="Web-{1DEF4109-D764-5337-0B38-5E34208AFE3B}" dt="2022-12-05T09:41:08.651" v="1512" actId="20577"/>
        <pc:sldMkLst>
          <pc:docMk/>
          <pc:sldMk cId="56860501" sldId="335"/>
        </pc:sldMkLst>
        <pc:spChg chg="mod">
          <ac:chgData name="Samuel Domingos Lourenço" userId="S::2200904@my.ipleiria.pt::aa7018a1-75c9-40b9-a032-be33dca576d6" providerId="AD" clId="Web-{1DEF4109-D764-5337-0B38-5E34208AFE3B}" dt="2022-12-05T09:41:08.651" v="1512" actId="20577"/>
          <ac:spMkLst>
            <pc:docMk/>
            <pc:sldMk cId="56860501" sldId="335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09:39.034" v="1088"/>
          <ac:spMkLst>
            <pc:docMk/>
            <pc:sldMk cId="56860501" sldId="335"/>
            <ac:spMk id="4" creationId="{40B6ED77-6A93-5880-7E5B-C82EE6948F49}"/>
          </ac:spMkLst>
        </pc:spChg>
        <pc:spChg chg="add del mod">
          <ac:chgData name="Samuel Domingos Lourenço" userId="S::2200904@my.ipleiria.pt::aa7018a1-75c9-40b9-a032-be33dca576d6" providerId="AD" clId="Web-{1DEF4109-D764-5337-0B38-5E34208AFE3B}" dt="2022-12-05T09:36:11.421" v="1434"/>
          <ac:spMkLst>
            <pc:docMk/>
            <pc:sldMk cId="56860501" sldId="335"/>
            <ac:spMk id="5" creationId="{49D24958-8C7A-6F46-47AF-0FABAAC31098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08:51.938" v="1081" actId="20577"/>
          <ac:spMkLst>
            <pc:docMk/>
            <pc:sldMk cId="56860501" sldId="335"/>
            <ac:spMk id="8" creationId="{D9F2626C-59A3-4F1D-D41F-CF8475FF5FF6}"/>
          </ac:spMkLst>
        </pc:spChg>
        <pc:spChg chg="add">
          <ac:chgData name="Samuel Domingos Lourenço" userId="S::2200904@my.ipleiria.pt::aa7018a1-75c9-40b9-a032-be33dca576d6" providerId="AD" clId="Web-{1DEF4109-D764-5337-0B38-5E34208AFE3B}" dt="2022-12-05T09:27:29.589" v="1298"/>
          <ac:spMkLst>
            <pc:docMk/>
            <pc:sldMk cId="56860501" sldId="335"/>
            <ac:spMk id="11" creationId="{D4C31C91-60FD-D61C-512B-C75A6D6DF66C}"/>
          </ac:spMkLst>
        </pc:spChg>
        <pc:graphicFrameChg chg="add mod modGraphic">
          <ac:chgData name="Samuel Domingos Lourenço" userId="S::2200904@my.ipleiria.pt::aa7018a1-75c9-40b9-a032-be33dca576d6" providerId="AD" clId="Web-{1DEF4109-D764-5337-0B38-5E34208AFE3B}" dt="2022-12-05T09:27:20.745" v="1296" actId="1076"/>
          <ac:graphicFrameMkLst>
            <pc:docMk/>
            <pc:sldMk cId="56860501" sldId="335"/>
            <ac:graphicFrameMk id="6" creationId="{D2F4DCA7-D715-C48C-E2EB-EBFDC26BACBF}"/>
          </ac:graphicFrameMkLst>
        </pc:graphicFrameChg>
        <pc:graphicFrameChg chg="add mod modGraphic">
          <ac:chgData name="Samuel Domingos Lourenço" userId="S::2200904@my.ipleiria.pt::aa7018a1-75c9-40b9-a032-be33dca576d6" providerId="AD" clId="Web-{1DEF4109-D764-5337-0B38-5E34208AFE3B}" dt="2022-12-05T09:27:23.167" v="1297" actId="1076"/>
          <ac:graphicFrameMkLst>
            <pc:docMk/>
            <pc:sldMk cId="56860501" sldId="335"/>
            <ac:graphicFrameMk id="10" creationId="{827BF85B-D799-CE12-7425-A283C3746F49}"/>
          </ac:graphicFrameMkLst>
        </pc:graphicFrameChg>
        <pc:picChg chg="del mod modCrop">
          <ac:chgData name="Samuel Domingos Lourenço" userId="S::2200904@my.ipleiria.pt::aa7018a1-75c9-40b9-a032-be33dca576d6" providerId="AD" clId="Web-{1DEF4109-D764-5337-0B38-5E34208AFE3B}" dt="2022-12-05T09:23:42.346" v="1161"/>
          <ac:picMkLst>
            <pc:docMk/>
            <pc:sldMk cId="56860501" sldId="335"/>
            <ac:picMk id="2" creationId="{F9A290B1-23A5-E6EA-0EC3-39687CD32320}"/>
          </ac:picMkLst>
        </pc:picChg>
      </pc:sldChg>
      <pc:sldChg chg="new del">
        <pc:chgData name="Samuel Domingos Lourenço" userId="S::2200904@my.ipleiria.pt::aa7018a1-75c9-40b9-a032-be33dca576d6" providerId="AD" clId="Web-{1DEF4109-D764-5337-0B38-5E34208AFE3B}" dt="2022-12-05T09:41:23.870" v="1515"/>
        <pc:sldMkLst>
          <pc:docMk/>
          <pc:sldMk cId="227065580" sldId="336"/>
        </pc:sldMkLst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17.864" v="1537" actId="20577"/>
        <pc:sldMkLst>
          <pc:docMk/>
          <pc:sldMk cId="1932349039" sldId="337"/>
        </pc:sldMkLst>
        <pc:spChg chg="mod">
          <ac:chgData name="Samuel Domingos Lourenço" userId="S::2200904@my.ipleiria.pt::aa7018a1-75c9-40b9-a032-be33dca576d6" providerId="AD" clId="Web-{1DEF4109-D764-5337-0B38-5E34208AFE3B}" dt="2022-12-05T09:52:17.864" v="1537" actId="20577"/>
          <ac:spMkLst>
            <pc:docMk/>
            <pc:sldMk cId="1932349039" sldId="337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1:52.887" v="1520" actId="20577"/>
          <ac:spMkLst>
            <pc:docMk/>
            <pc:sldMk cId="1932349039" sldId="337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1.969" v="1529"/>
          <ac:spMkLst>
            <pc:docMk/>
            <pc:sldMk cId="1932349039" sldId="337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39.610" v="1528"/>
          <ac:graphicFrameMkLst>
            <pc:docMk/>
            <pc:sldMk cId="1932349039" sldId="337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1.969" v="1530"/>
          <ac:graphicFrameMkLst>
            <pc:docMk/>
            <pc:sldMk cId="1932349039" sldId="337"/>
            <ac:graphicFrameMk id="10" creationId="{827BF85B-D799-CE12-7425-A283C3746F49}"/>
          </ac:graphicFrameMkLst>
        </pc:graphicFrameChg>
      </pc:sldChg>
      <pc:sldChg chg="delSp modSp add replId">
        <pc:chgData name="Samuel Domingos Lourenço" userId="S::2200904@my.ipleiria.pt::aa7018a1-75c9-40b9-a032-be33dca576d6" providerId="AD" clId="Web-{1DEF4109-D764-5337-0B38-5E34208AFE3B}" dt="2022-12-05T09:52:22.411" v="1541" actId="20577"/>
        <pc:sldMkLst>
          <pc:docMk/>
          <pc:sldMk cId="470244882" sldId="338"/>
        </pc:sldMkLst>
        <pc:spChg chg="mod">
          <ac:chgData name="Samuel Domingos Lourenço" userId="S::2200904@my.ipleiria.pt::aa7018a1-75c9-40b9-a032-be33dca576d6" providerId="AD" clId="Web-{1DEF4109-D764-5337-0B38-5E34208AFE3B}" dt="2022-12-05T09:52:22.411" v="1541" actId="20577"/>
          <ac:spMkLst>
            <pc:docMk/>
            <pc:sldMk cId="470244882" sldId="338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1DEF4109-D764-5337-0B38-5E34208AFE3B}" dt="2022-12-05T09:42:43.545" v="1527" actId="20577"/>
          <ac:spMkLst>
            <pc:docMk/>
            <pc:sldMk cId="470244882" sldId="338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1DEF4109-D764-5337-0B38-5E34208AFE3B}" dt="2022-12-05T09:43:45.344" v="1531"/>
          <ac:spMkLst>
            <pc:docMk/>
            <pc:sldMk cId="470244882" sldId="338"/>
            <ac:spMk id="11" creationId="{D4C31C91-60FD-D61C-512B-C75A6D6DF66C}"/>
          </ac:spMkLst>
        </pc:spChg>
        <pc:graphicFrameChg chg="del">
          <ac:chgData name="Samuel Domingos Lourenço" userId="S::2200904@my.ipleiria.pt::aa7018a1-75c9-40b9-a032-be33dca576d6" providerId="AD" clId="Web-{1DEF4109-D764-5337-0B38-5E34208AFE3B}" dt="2022-12-05T09:43:45.344" v="1533"/>
          <ac:graphicFrameMkLst>
            <pc:docMk/>
            <pc:sldMk cId="470244882" sldId="338"/>
            <ac:graphicFrameMk id="6" creationId="{D2F4DCA7-D715-C48C-E2EB-EBFDC26BACBF}"/>
          </ac:graphicFrameMkLst>
        </pc:graphicFrameChg>
        <pc:graphicFrameChg chg="del">
          <ac:chgData name="Samuel Domingos Lourenço" userId="S::2200904@my.ipleiria.pt::aa7018a1-75c9-40b9-a032-be33dca576d6" providerId="AD" clId="Web-{1DEF4109-D764-5337-0B38-5E34208AFE3B}" dt="2022-12-05T09:43:45.344" v="1532"/>
          <ac:graphicFrameMkLst>
            <pc:docMk/>
            <pc:sldMk cId="470244882" sldId="338"/>
            <ac:graphicFrameMk id="10" creationId="{827BF85B-D799-CE12-7425-A283C3746F49}"/>
          </ac:graphicFrameMkLst>
        </pc:graphicFrameChg>
      </pc:sldChg>
    </pc:docChg>
  </pc:docChgLst>
  <pc:docChgLst>
    <pc:chgData name="Francisco António Lisboa Guarda" userId="S::2201675@my.ipleiria.pt::90b98ad4-6058-46dd-9132-d3cb1d9a4b5f" providerId="AD" clId="Web-{520DA400-4127-263B-56CF-A2249B5B4EF4}"/>
    <pc:docChg chg="mod addSld delSld modSld">
      <pc:chgData name="Francisco António Lisboa Guarda" userId="S::2201675@my.ipleiria.pt::90b98ad4-6058-46dd-9132-d3cb1d9a4b5f" providerId="AD" clId="Web-{520DA400-4127-263B-56CF-A2249B5B4EF4}" dt="2022-12-04T19:52:46.687" v="25"/>
      <pc:docMkLst>
        <pc:docMk/>
      </pc:docMkLst>
      <pc:sldChg chg="addSp modSp addCm">
        <pc:chgData name="Francisco António Lisboa Guarda" userId="S::2201675@my.ipleiria.pt::90b98ad4-6058-46dd-9132-d3cb1d9a4b5f" providerId="AD" clId="Web-{520DA400-4127-263B-56CF-A2249B5B4EF4}" dt="2022-12-04T19:48:04.752" v="21" actId="1076"/>
        <pc:sldMkLst>
          <pc:docMk/>
          <pc:sldMk cId="2262944255" sldId="314"/>
        </pc:sldMkLst>
        <pc:spChg chg="add mod">
          <ac:chgData name="Francisco António Lisboa Guarda" userId="S::2201675@my.ipleiria.pt::90b98ad4-6058-46dd-9132-d3cb1d9a4b5f" providerId="AD" clId="Web-{520DA400-4127-263B-56CF-A2249B5B4EF4}" dt="2022-12-04T19:48:04.752" v="21" actId="1076"/>
          <ac:spMkLst>
            <pc:docMk/>
            <pc:sldMk cId="2262944255" sldId="314"/>
            <ac:spMk id="2" creationId="{E1B89603-8F6C-967D-BAB3-95D8DCD1BD6D}"/>
          </ac:spMkLst>
        </pc:spChg>
      </pc:sldChg>
      <pc:sldChg chg="del">
        <pc:chgData name="Francisco António Lisboa Guarda" userId="S::2201675@my.ipleiria.pt::90b98ad4-6058-46dd-9132-d3cb1d9a4b5f" providerId="AD" clId="Web-{520DA400-4127-263B-56CF-A2249B5B4EF4}" dt="2022-12-04T19:48:34.788" v="23"/>
        <pc:sldMkLst>
          <pc:docMk/>
          <pc:sldMk cId="3538859984" sldId="318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5:26.872" v="1"/>
        <pc:sldMkLst>
          <pc:docMk/>
          <pc:sldMk cId="1866743326" sldId="321"/>
        </pc:sldMkLst>
      </pc:sldChg>
      <pc:sldChg chg="del">
        <pc:chgData name="Francisco António Lisboa Guarda" userId="S::2201675@my.ipleiria.pt::90b98ad4-6058-46dd-9132-d3cb1d9a4b5f" providerId="AD" clId="Web-{520DA400-4127-263B-56CF-A2249B5B4EF4}" dt="2022-12-04T19:47:07.875" v="5"/>
        <pc:sldMkLst>
          <pc:docMk/>
          <pc:sldMk cId="1966514696" sldId="322"/>
        </pc:sldMkLst>
      </pc:sldChg>
      <pc:sldChg chg="add addCm modCm">
        <pc:chgData name="Francisco António Lisboa Guarda" userId="S::2201675@my.ipleiria.pt::90b98ad4-6058-46dd-9132-d3cb1d9a4b5f" providerId="AD" clId="Web-{520DA400-4127-263B-56CF-A2249B5B4EF4}" dt="2022-12-04T19:52:46.687" v="25"/>
        <pc:sldMkLst>
          <pc:docMk/>
          <pc:sldMk cId="3086441884" sldId="327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7:05.375" v="4"/>
        <pc:sldMkLst>
          <pc:docMk/>
          <pc:sldMk cId="2790872888" sldId="328"/>
        </pc:sldMkLst>
      </pc:sldChg>
      <pc:sldChg chg="add">
        <pc:chgData name="Francisco António Lisboa Guarda" userId="S::2201675@my.ipleiria.pt::90b98ad4-6058-46dd-9132-d3cb1d9a4b5f" providerId="AD" clId="Web-{520DA400-4127-263B-56CF-A2249B5B4EF4}" dt="2022-12-04T19:48:32.991" v="22"/>
        <pc:sldMkLst>
          <pc:docMk/>
          <pc:sldMk cId="434199528" sldId="329"/>
        </pc:sldMkLst>
      </pc:sldChg>
    </pc:docChg>
  </pc:docChgLst>
  <pc:docChgLst>
    <pc:chgData name="Samuel Domingos Lourenço" userId="S::2200904@my.ipleiria.pt::aa7018a1-75c9-40b9-a032-be33dca576d6" providerId="AD" clId="Web-{16EE9FA2-6E4A-E46A-3DFD-CBCEDB02CD99}"/>
    <pc:docChg chg="modSld">
      <pc:chgData name="Samuel Domingos Lourenço" userId="S::2200904@my.ipleiria.pt::aa7018a1-75c9-40b9-a032-be33dca576d6" providerId="AD" clId="Web-{16EE9FA2-6E4A-E46A-3DFD-CBCEDB02CD99}" dt="2022-12-12T09:41:15.717" v="341" actId="20577"/>
      <pc:docMkLst>
        <pc:docMk/>
      </pc:docMkLst>
      <pc:sldChg chg="modSp">
        <pc:chgData name="Samuel Domingos Lourenço" userId="S::2200904@my.ipleiria.pt::aa7018a1-75c9-40b9-a032-be33dca576d6" providerId="AD" clId="Web-{16EE9FA2-6E4A-E46A-3DFD-CBCEDB02CD99}" dt="2022-12-12T08:44:45.693" v="3" actId="1076"/>
        <pc:sldMkLst>
          <pc:docMk/>
          <pc:sldMk cId="2435649169" sldId="262"/>
        </pc:sldMkLst>
        <pc:graphicFrameChg chg="mod">
          <ac:chgData name="Samuel Domingos Lourenço" userId="S::2200904@my.ipleiria.pt::aa7018a1-75c9-40b9-a032-be33dca576d6" providerId="AD" clId="Web-{16EE9FA2-6E4A-E46A-3DFD-CBCEDB02CD99}" dt="2022-12-12T08:44:43.318" v="2" actId="1076"/>
          <ac:graphicFrameMkLst>
            <pc:docMk/>
            <pc:sldMk cId="2435649169" sldId="262"/>
            <ac:graphicFrameMk id="8" creationId="{B8B6B96F-4F02-B5CD-E49A-56F3AE6CF42F}"/>
          </ac:graphicFrameMkLst>
        </pc:graphicFrameChg>
        <pc:picChg chg="mod">
          <ac:chgData name="Samuel Domingos Lourenço" userId="S::2200904@my.ipleiria.pt::aa7018a1-75c9-40b9-a032-be33dca576d6" providerId="AD" clId="Web-{16EE9FA2-6E4A-E46A-3DFD-CBCEDB02CD99}" dt="2022-12-12T08:44:45.693" v="3" actId="1076"/>
          <ac:picMkLst>
            <pc:docMk/>
            <pc:sldMk cId="2435649169" sldId="262"/>
            <ac:picMk id="23" creationId="{F466B57F-3619-65FA-3B2A-09DD83589D6D}"/>
          </ac:picMkLst>
        </pc:picChg>
        <pc:cxnChg chg="ord">
          <ac:chgData name="Samuel Domingos Lourenço" userId="S::2200904@my.ipleiria.pt::aa7018a1-75c9-40b9-a032-be33dca576d6" providerId="AD" clId="Web-{16EE9FA2-6E4A-E46A-3DFD-CBCEDB02CD99}" dt="2022-12-12T08:44:39.412" v="1"/>
          <ac:cxnSpMkLst>
            <pc:docMk/>
            <pc:sldMk cId="2435649169" sldId="262"/>
            <ac:cxnSpMk id="25" creationId="{F8DFCD81-AA34-C04C-2071-EE11CFD884DE}"/>
          </ac:cxnSpMkLst>
        </pc:cxnChg>
      </pc:sldChg>
      <pc:sldChg chg="modSp">
        <pc:chgData name="Samuel Domingos Lourenço" userId="S::2200904@my.ipleiria.pt::aa7018a1-75c9-40b9-a032-be33dca576d6" providerId="AD" clId="Web-{16EE9FA2-6E4A-E46A-3DFD-CBCEDB02CD99}" dt="2022-12-12T08:45:31.132" v="6" actId="20577"/>
        <pc:sldMkLst>
          <pc:docMk/>
          <pc:sldMk cId="3155513925" sldId="290"/>
        </pc:sldMkLst>
        <pc:spChg chg="mod">
          <ac:chgData name="Samuel Domingos Lourenço" userId="S::2200904@my.ipleiria.pt::aa7018a1-75c9-40b9-a032-be33dca576d6" providerId="AD" clId="Web-{16EE9FA2-6E4A-E46A-3DFD-CBCEDB02CD99}" dt="2022-12-12T08:45:31.132" v="6" actId="20577"/>
          <ac:spMkLst>
            <pc:docMk/>
            <pc:sldMk cId="3155513925" sldId="290"/>
            <ac:spMk id="5" creationId="{9C6ACF30-49F6-9C58-EE8A-7A2CE292C9CE}"/>
          </ac:spMkLst>
        </pc:spChg>
      </pc:sldChg>
      <pc:sldChg chg="modSp">
        <pc:chgData name="Samuel Domingos Lourenço" userId="S::2200904@my.ipleiria.pt::aa7018a1-75c9-40b9-a032-be33dca576d6" providerId="AD" clId="Web-{16EE9FA2-6E4A-E46A-3DFD-CBCEDB02CD99}" dt="2022-12-12T08:47:18.682" v="7" actId="1076"/>
        <pc:sldMkLst>
          <pc:docMk/>
          <pc:sldMk cId="3927122043" sldId="334"/>
        </pc:sldMkLst>
        <pc:picChg chg="mod">
          <ac:chgData name="Samuel Domingos Lourenço" userId="S::2200904@my.ipleiria.pt::aa7018a1-75c9-40b9-a032-be33dca576d6" providerId="AD" clId="Web-{16EE9FA2-6E4A-E46A-3DFD-CBCEDB02CD99}" dt="2022-12-12T08:47:18.682" v="7" actId="1076"/>
          <ac:picMkLst>
            <pc:docMk/>
            <pc:sldMk cId="3927122043" sldId="334"/>
            <ac:picMk id="2" creationId="{F9A290B1-23A5-E6EA-0EC3-39687CD32320}"/>
          </ac:picMkLst>
        </pc:picChg>
      </pc:sldChg>
      <pc:sldChg chg="addSp modSp addCm delCm modNotes">
        <pc:chgData name="Samuel Domingos Lourenço" userId="S::2200904@my.ipleiria.pt::aa7018a1-75c9-40b9-a032-be33dca576d6" providerId="AD" clId="Web-{16EE9FA2-6E4A-E46A-3DFD-CBCEDB02CD99}" dt="2022-12-12T09:41:15.717" v="341" actId="20577"/>
        <pc:sldMkLst>
          <pc:docMk/>
          <pc:sldMk cId="3830190815" sldId="341"/>
        </pc:sldMkLst>
        <pc:spChg chg="mod">
          <ac:chgData name="Samuel Domingos Lourenço" userId="S::2200904@my.ipleiria.pt::aa7018a1-75c9-40b9-a032-be33dca576d6" providerId="AD" clId="Web-{16EE9FA2-6E4A-E46A-3DFD-CBCEDB02CD99}" dt="2022-12-12T09:41:15.717" v="341" actId="20577"/>
          <ac:spMkLst>
            <pc:docMk/>
            <pc:sldMk cId="3830190815" sldId="341"/>
            <ac:spMk id="3" creationId="{EB04E1C3-C492-50A4-6C3B-06824E0BEF94}"/>
          </ac:spMkLst>
        </pc:spChg>
        <pc:picChg chg="add mod">
          <ac:chgData name="Samuel Domingos Lourenço" userId="S::2200904@my.ipleiria.pt::aa7018a1-75c9-40b9-a032-be33dca576d6" providerId="AD" clId="Web-{16EE9FA2-6E4A-E46A-3DFD-CBCEDB02CD99}" dt="2022-12-12T09:26:13.636" v="11" actId="1076"/>
          <ac:picMkLst>
            <pc:docMk/>
            <pc:sldMk cId="3830190815" sldId="341"/>
            <ac:picMk id="4" creationId="{9147F969-3D18-F430-F2AD-FFFAE177674C}"/>
          </ac:picMkLst>
        </pc:picChg>
      </pc:sldChg>
    </pc:docChg>
  </pc:docChgLst>
  <pc:docChgLst>
    <pc:chgData name="Samuel Domingos Lourenço" userId="S::2200904@my.ipleiria.pt::aa7018a1-75c9-40b9-a032-be33dca576d6" providerId="AD" clId="Web-{67C638A2-5818-4AA4-27A5-ABECEC20C4F3}"/>
    <pc:docChg chg="addSld modSld">
      <pc:chgData name="Samuel Domingos Lourenço" userId="S::2200904@my.ipleiria.pt::aa7018a1-75c9-40b9-a032-be33dca576d6" providerId="AD" clId="Web-{67C638A2-5818-4AA4-27A5-ABECEC20C4F3}" dt="2022-12-15T09:09:54.191" v="70" actId="20577"/>
      <pc:docMkLst>
        <pc:docMk/>
      </pc:docMkLst>
      <pc:sldChg chg="modSp modNotes">
        <pc:chgData name="Samuel Domingos Lourenço" userId="S::2200904@my.ipleiria.pt::aa7018a1-75c9-40b9-a032-be33dca576d6" providerId="AD" clId="Web-{67C638A2-5818-4AA4-27A5-ABECEC20C4F3}" dt="2022-12-15T09:06:49.178" v="65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67C638A2-5818-4AA4-27A5-ABECEC20C4F3}" dt="2022-12-15T09:06:04.957" v="62" actId="20577"/>
          <ac:spMkLst>
            <pc:docMk/>
            <pc:sldMk cId="3468030923" sldId="345"/>
            <ac:spMk id="3" creationId="{EB04E1C3-C492-50A4-6C3B-06824E0BEF94}"/>
          </ac:spMkLst>
        </pc:spChg>
      </pc:sldChg>
      <pc:sldChg chg="modSp add replId modNotes">
        <pc:chgData name="Samuel Domingos Lourenço" userId="S::2200904@my.ipleiria.pt::aa7018a1-75c9-40b9-a032-be33dca576d6" providerId="AD" clId="Web-{67C638A2-5818-4AA4-27A5-ABECEC20C4F3}" dt="2022-12-15T09:09:54.191" v="70" actId="20577"/>
        <pc:sldMkLst>
          <pc:docMk/>
          <pc:sldMk cId="4015067406" sldId="346"/>
        </pc:sldMkLst>
        <pc:spChg chg="mod">
          <ac:chgData name="Samuel Domingos Lourenço" userId="S::2200904@my.ipleiria.pt::aa7018a1-75c9-40b9-a032-be33dca576d6" providerId="AD" clId="Web-{67C638A2-5818-4AA4-27A5-ABECEC20C4F3}" dt="2022-12-15T09:09:54.191" v="70" actId="20577"/>
          <ac:spMkLst>
            <pc:docMk/>
            <pc:sldMk cId="4015067406" sldId="346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67C638A2-5818-4AA4-27A5-ABECEC20C4F3}" dt="2022-12-15T09:09:50.581" v="69" actId="20577"/>
          <ac:spMkLst>
            <pc:docMk/>
            <pc:sldMk cId="4015067406" sldId="346"/>
            <ac:spMk id="8" creationId="{D9F2626C-59A3-4F1D-D41F-CF8475FF5FF6}"/>
          </ac:spMkLst>
        </pc:spChg>
      </pc:sldChg>
    </pc:docChg>
  </pc:docChgLst>
  <pc:docChgLst>
    <pc:chgData name="Samuel Domingos Lourenço" userId="S::2200904@my.ipleiria.pt::aa7018a1-75c9-40b9-a032-be33dca576d6" providerId="AD" clId="Web-{E685C72C-BA94-5BFB-1A2B-68D608E0011A}"/>
    <pc:docChg chg="modSld">
      <pc:chgData name="Samuel Domingos Lourenço" userId="S::2200904@my.ipleiria.pt::aa7018a1-75c9-40b9-a032-be33dca576d6" providerId="AD" clId="Web-{E685C72C-BA94-5BFB-1A2B-68D608E0011A}" dt="2023-01-16T01:20:07.005" v="54" actId="1076"/>
      <pc:docMkLst>
        <pc:docMk/>
      </pc:docMkLst>
      <pc:sldChg chg="modSp">
        <pc:chgData name="Samuel Domingos Lourenço" userId="S::2200904@my.ipleiria.pt::aa7018a1-75c9-40b9-a032-be33dca576d6" providerId="AD" clId="Web-{E685C72C-BA94-5BFB-1A2B-68D608E0011A}" dt="2023-01-16T01:20:07.005" v="54" actId="1076"/>
        <pc:sldMkLst>
          <pc:docMk/>
          <pc:sldMk cId="1460919872" sldId="274"/>
        </pc:sldMkLst>
        <pc:spChg chg="mod">
          <ac:chgData name="Samuel Domingos Lourenço" userId="S::2200904@my.ipleiria.pt::aa7018a1-75c9-40b9-a032-be33dca576d6" providerId="AD" clId="Web-{E685C72C-BA94-5BFB-1A2B-68D608E0011A}" dt="2023-01-16T01:19:54.583" v="47" actId="1076"/>
          <ac:spMkLst>
            <pc:docMk/>
            <pc:sldMk cId="1460919872" sldId="274"/>
            <ac:spMk id="11" creationId="{24B80B7E-C3CD-F3E1-4AE6-FDC6ABC17FC0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8.770" v="42" actId="1076"/>
          <ac:spMkLst>
            <pc:docMk/>
            <pc:sldMk cId="1460919872" sldId="274"/>
            <ac:spMk id="12" creationId="{6507D060-0249-B4AC-0A31-5DAF07581CC8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43.723" v="39" actId="1076"/>
          <ac:spMkLst>
            <pc:docMk/>
            <pc:sldMk cId="1460919872" sldId="274"/>
            <ac:spMk id="24" creationId="{2CB7C954-33D3-8477-97AE-C928A85A62A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20:07.005" v="54" actId="1076"/>
          <ac:spMkLst>
            <pc:docMk/>
            <pc:sldMk cId="1460919872" sldId="274"/>
            <ac:spMk id="29" creationId="{6A953325-E83B-63CF-DD10-AF03F617A44F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9:32.285" v="35" actId="1076"/>
        <pc:sldMkLst>
          <pc:docMk/>
          <pc:sldMk cId="2002210243" sldId="281"/>
        </pc:sldMkLst>
        <pc:spChg chg="mod">
          <ac:chgData name="Samuel Domingos Lourenço" userId="S::2200904@my.ipleiria.pt::aa7018a1-75c9-40b9-a032-be33dca576d6" providerId="AD" clId="Web-{E685C72C-BA94-5BFB-1A2B-68D608E0011A}" dt="2023-01-16T01:19:18.144" v="28" actId="1076"/>
          <ac:spMkLst>
            <pc:docMk/>
            <pc:sldMk cId="2002210243" sldId="28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27.332" v="32" actId="1076"/>
          <ac:spMkLst>
            <pc:docMk/>
            <pc:sldMk cId="2002210243" sldId="281"/>
            <ac:spMk id="36" creationId="{9FBB5A44-2019-9881-DD20-A115E4D1C616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32.285" v="35" actId="1076"/>
          <ac:spMkLst>
            <pc:docMk/>
            <pc:sldMk cId="2002210243" sldId="281"/>
            <ac:spMk id="38" creationId="{35AD9B6A-36F5-02C2-0601-03389740C711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9:05.597" v="21" actId="1076"/>
          <ac:spMkLst>
            <pc:docMk/>
            <pc:sldMk cId="2002210243" sldId="281"/>
            <ac:spMk id="40" creationId="{4C0D65FB-991C-C4BA-BC16-641C8F20F011}"/>
          </ac:spMkLst>
        </pc:spChg>
      </pc:sldChg>
      <pc:sldChg chg="modSp">
        <pc:chgData name="Samuel Domingos Lourenço" userId="S::2200904@my.ipleiria.pt::aa7018a1-75c9-40b9-a032-be33dca576d6" providerId="AD" clId="Web-{E685C72C-BA94-5BFB-1A2B-68D608E0011A}" dt="2023-01-16T01:18:33.845" v="10" actId="1076"/>
        <pc:sldMkLst>
          <pc:docMk/>
          <pc:sldMk cId="735920175" sldId="361"/>
        </pc:sldMkLst>
        <pc:spChg chg="mod">
          <ac:chgData name="Samuel Domingos Lourenço" userId="S::2200904@my.ipleiria.pt::aa7018a1-75c9-40b9-a032-be33dca576d6" providerId="AD" clId="Web-{E685C72C-BA94-5BFB-1A2B-68D608E0011A}" dt="2023-01-16T01:18:33.845" v="10" actId="1076"/>
          <ac:spMkLst>
            <pc:docMk/>
            <pc:sldMk cId="735920175" sldId="361"/>
            <ac:spMk id="34" creationId="{0478855D-FA64-6CA7-3270-6512CDAC96EA}"/>
          </ac:spMkLst>
        </pc:spChg>
        <pc:spChg chg="mod">
          <ac:chgData name="Samuel Domingos Lourenço" userId="S::2200904@my.ipleiria.pt::aa7018a1-75c9-40b9-a032-be33dca576d6" providerId="AD" clId="Web-{E685C72C-BA94-5BFB-1A2B-68D608E0011A}" dt="2023-01-16T01:18:13.704" v="3" actId="1076"/>
          <ac:spMkLst>
            <pc:docMk/>
            <pc:sldMk cId="735920175" sldId="361"/>
            <ac:spMk id="40" creationId="{4C0D65FB-991C-C4BA-BC16-641C8F20F011}"/>
          </ac:spMkLst>
        </pc:spChg>
      </pc:sldChg>
    </pc:docChg>
  </pc:docChgLst>
  <pc:docChgLst>
    <pc:chgData name="Samuel Domingos Lourenço" userId="S::2200904@my.ipleiria.pt::aa7018a1-75c9-40b9-a032-be33dca576d6" providerId="AD" clId="Web-{21A9BBA8-DE45-850B-BF72-37504FD1A8DF}"/>
    <pc:docChg chg="modSld">
      <pc:chgData name="Samuel Domingos Lourenço" userId="S::2200904@my.ipleiria.pt::aa7018a1-75c9-40b9-a032-be33dca576d6" providerId="AD" clId="Web-{21A9BBA8-DE45-850B-BF72-37504FD1A8DF}" dt="2022-12-21T12:06:41.513" v="8" actId="1076"/>
      <pc:docMkLst>
        <pc:docMk/>
      </pc:docMkLst>
      <pc:sldChg chg="modSp">
        <pc:chgData name="Samuel Domingos Lourenço" userId="S::2200904@my.ipleiria.pt::aa7018a1-75c9-40b9-a032-be33dca576d6" providerId="AD" clId="Web-{21A9BBA8-DE45-850B-BF72-37504FD1A8DF}" dt="2022-12-21T12:05:01.479" v="0" actId="1076"/>
        <pc:sldMkLst>
          <pc:docMk/>
          <pc:sldMk cId="2435649169" sldId="262"/>
        </pc:sldMkLst>
        <pc:spChg chg="mod">
          <ac:chgData name="Samuel Domingos Lourenço" userId="S::2200904@my.ipleiria.pt::aa7018a1-75c9-40b9-a032-be33dca576d6" providerId="AD" clId="Web-{21A9BBA8-DE45-850B-BF72-37504FD1A8DF}" dt="2022-12-21T12:05:01.479" v="0" actId="1076"/>
          <ac:spMkLst>
            <pc:docMk/>
            <pc:sldMk cId="2435649169" sldId="262"/>
            <ac:spMk id="30" creationId="{302ED93E-C208-A235-72EC-005DEFF8E342}"/>
          </ac:spMkLst>
        </pc:spChg>
      </pc:sldChg>
      <pc:sldChg chg="modSp">
        <pc:chgData name="Samuel Domingos Lourenço" userId="S::2200904@my.ipleiria.pt::aa7018a1-75c9-40b9-a032-be33dca576d6" providerId="AD" clId="Web-{21A9BBA8-DE45-850B-BF72-37504FD1A8DF}" dt="2022-12-21T12:05:43.855" v="4" actId="1076"/>
        <pc:sldMkLst>
          <pc:docMk/>
          <pc:sldMk cId="2173861638" sldId="287"/>
        </pc:sldMkLst>
        <pc:spChg chg="mod">
          <ac:chgData name="Samuel Domingos Lourenço" userId="S::2200904@my.ipleiria.pt::aa7018a1-75c9-40b9-a032-be33dca576d6" providerId="AD" clId="Web-{21A9BBA8-DE45-850B-BF72-37504FD1A8DF}" dt="2022-12-21T12:05:43.855" v="4" actId="1076"/>
          <ac:spMkLst>
            <pc:docMk/>
            <pc:sldMk cId="2173861638" sldId="287"/>
            <ac:spMk id="3" creationId="{E170BAA3-6DDD-1B7A-3AC7-30BBC0D945BF}"/>
          </ac:spMkLst>
        </pc:spChg>
        <pc:picChg chg="mod">
          <ac:chgData name="Samuel Domingos Lourenço" userId="S::2200904@my.ipleiria.pt::aa7018a1-75c9-40b9-a032-be33dca576d6" providerId="AD" clId="Web-{21A9BBA8-DE45-850B-BF72-37504FD1A8DF}" dt="2022-12-21T12:05:40.480" v="3" actId="1076"/>
          <ac:picMkLst>
            <pc:docMk/>
            <pc:sldMk cId="2173861638" sldId="287"/>
            <ac:picMk id="9" creationId="{5C339C9E-1D37-E948-D0D1-651B1BDE1AA9}"/>
          </ac:picMkLst>
        </pc:picChg>
      </pc:sldChg>
      <pc:sldChg chg="modSp">
        <pc:chgData name="Samuel Domingos Lourenço" userId="S::2200904@my.ipleiria.pt::aa7018a1-75c9-40b9-a032-be33dca576d6" providerId="AD" clId="Web-{21A9BBA8-DE45-850B-BF72-37504FD1A8DF}" dt="2022-12-21T12:06:41.513" v="8" actId="1076"/>
        <pc:sldMkLst>
          <pc:docMk/>
          <pc:sldMk cId="141764202" sldId="304"/>
        </pc:sldMkLst>
        <pc:graphicFrameChg chg="modGraphic">
          <ac:chgData name="Samuel Domingos Lourenço" userId="S::2200904@my.ipleiria.pt::aa7018a1-75c9-40b9-a032-be33dca576d6" providerId="AD" clId="Web-{21A9BBA8-DE45-850B-BF72-37504FD1A8DF}" dt="2022-12-21T12:06:28.075" v="5"/>
          <ac:graphicFrameMkLst>
            <pc:docMk/>
            <pc:sldMk cId="141764202" sldId="304"/>
            <ac:graphicFrameMk id="5" creationId="{4BDCBFF5-F235-A170-0F92-F0459ABE9293}"/>
          </ac:graphicFrameMkLst>
        </pc:graphicFrameChg>
        <pc:graphicFrameChg chg="mod">
          <ac:chgData name="Samuel Domingos Lourenço" userId="S::2200904@my.ipleiria.pt::aa7018a1-75c9-40b9-a032-be33dca576d6" providerId="AD" clId="Web-{21A9BBA8-DE45-850B-BF72-37504FD1A8DF}" dt="2022-12-21T12:06:41.513" v="8" actId="1076"/>
          <ac:graphicFrameMkLst>
            <pc:docMk/>
            <pc:sldMk cId="141764202" sldId="304"/>
            <ac:graphicFrameMk id="10" creationId="{70F8A1D7-25D0-4B8D-AF43-2D19A250FEB5}"/>
          </ac:graphicFrameMkLst>
        </pc:graphicFrameChg>
      </pc:sldChg>
    </pc:docChg>
  </pc:docChgLst>
  <pc:docChgLst>
    <pc:chgData name="Samuel Domingos Lourenço" userId="S::2200904@my.ipleiria.pt::aa7018a1-75c9-40b9-a032-be33dca576d6" providerId="AD" clId="Web-{B947EF6F-2FFC-AC87-DC6B-9F5109AEED40}"/>
    <pc:docChg chg="modSld">
      <pc:chgData name="Samuel Domingos Lourenço" userId="S::2200904@my.ipleiria.pt::aa7018a1-75c9-40b9-a032-be33dca576d6" providerId="AD" clId="Web-{B947EF6F-2FFC-AC87-DC6B-9F5109AEED40}" dt="2022-12-12T16:56:12.752" v="52" actId="20577"/>
      <pc:docMkLst>
        <pc:docMk/>
      </pc:docMkLst>
      <pc:sldChg chg="modSp">
        <pc:chgData name="Samuel Domingos Lourenço" userId="S::2200904@my.ipleiria.pt::aa7018a1-75c9-40b9-a032-be33dca576d6" providerId="AD" clId="Web-{B947EF6F-2FFC-AC87-DC6B-9F5109AEED40}" dt="2022-12-12T16:31:30.106" v="1" actId="20577"/>
        <pc:sldMkLst>
          <pc:docMk/>
          <pc:sldMk cId="1406589065" sldId="344"/>
        </pc:sldMkLst>
        <pc:spChg chg="mod">
          <ac:chgData name="Samuel Domingos Lourenço" userId="S::2200904@my.ipleiria.pt::aa7018a1-75c9-40b9-a032-be33dca576d6" providerId="AD" clId="Web-{B947EF6F-2FFC-AC87-DC6B-9F5109AEED40}" dt="2022-12-12T16:31:30.106" v="1" actId="20577"/>
          <ac:spMkLst>
            <pc:docMk/>
            <pc:sldMk cId="1406589065" sldId="344"/>
            <ac:spMk id="3" creationId="{EB04E1C3-C492-50A4-6C3B-06824E0BEF94}"/>
          </ac:spMkLst>
        </pc:spChg>
      </pc:sldChg>
      <pc:sldChg chg="modSp">
        <pc:chgData name="Samuel Domingos Lourenço" userId="S::2200904@my.ipleiria.pt::aa7018a1-75c9-40b9-a032-be33dca576d6" providerId="AD" clId="Web-{B947EF6F-2FFC-AC87-DC6B-9F5109AEED40}" dt="2022-12-12T16:56:12.752" v="52" actId="20577"/>
        <pc:sldMkLst>
          <pc:docMk/>
          <pc:sldMk cId="3468030923" sldId="345"/>
        </pc:sldMkLst>
        <pc:spChg chg="mod">
          <ac:chgData name="Samuel Domingos Lourenço" userId="S::2200904@my.ipleiria.pt::aa7018a1-75c9-40b9-a032-be33dca576d6" providerId="AD" clId="Web-{B947EF6F-2FFC-AC87-DC6B-9F5109AEED40}" dt="2022-12-12T16:56:12.752" v="52" actId="20577"/>
          <ac:spMkLst>
            <pc:docMk/>
            <pc:sldMk cId="3468030923" sldId="345"/>
            <ac:spMk id="3" creationId="{EB04E1C3-C492-50A4-6C3B-06824E0BEF94}"/>
          </ac:spMkLst>
        </pc:spChg>
      </pc:sldChg>
    </pc:docChg>
  </pc:docChgLst>
  <pc:docChgLst>
    <pc:chgData name="Samuel Domingos Lourenço" userId="S::2200904@my.ipleiria.pt::aa7018a1-75c9-40b9-a032-be33dca576d6" providerId="AD" clId="Web-{D08C1B71-54D7-20EB-F58B-7A14DB774D49}"/>
    <pc:docChg chg="modSld">
      <pc:chgData name="Samuel Domingos Lourenço" userId="S::2200904@my.ipleiria.pt::aa7018a1-75c9-40b9-a032-be33dca576d6" providerId="AD" clId="Web-{D08C1B71-54D7-20EB-F58B-7A14DB774D49}" dt="2023-02-23T20:33:18.029" v="0" actId="20577"/>
      <pc:docMkLst>
        <pc:docMk/>
      </pc:docMkLst>
      <pc:sldChg chg="modSp">
        <pc:chgData name="Samuel Domingos Lourenço" userId="S::2200904@my.ipleiria.pt::aa7018a1-75c9-40b9-a032-be33dca576d6" providerId="AD" clId="Web-{D08C1B71-54D7-20EB-F58B-7A14DB774D49}" dt="2023-02-23T20:33:18.029" v="0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D08C1B71-54D7-20EB-F58B-7A14DB774D49}" dt="2023-02-23T20:33:18.029" v="0" actId="20577"/>
          <ac:spMkLst>
            <pc:docMk/>
            <pc:sldMk cId="198845117" sldId="272"/>
            <ac:spMk id="6" creationId="{17955A80-CC85-40E4-9DD2-E29B97227C34}"/>
          </ac:spMkLst>
        </pc:spChg>
      </pc:sldChg>
    </pc:docChg>
  </pc:docChgLst>
  <pc:docChgLst>
    <pc:chgData name="Samuel Domingos Lourenço" userId="S::2200904@my.ipleiria.pt::aa7018a1-75c9-40b9-a032-be33dca576d6" providerId="AD" clId="Web-{4BCE23BE-A121-D038-8A8E-775B2F7E91C5}"/>
    <pc:docChg chg="modSld sldOrd">
      <pc:chgData name="Samuel Domingos Lourenço" userId="S::2200904@my.ipleiria.pt::aa7018a1-75c9-40b9-a032-be33dca576d6" providerId="AD" clId="Web-{4BCE23BE-A121-D038-8A8E-775B2F7E91C5}" dt="2022-12-11T21:27:36.247" v="1"/>
      <pc:docMkLst>
        <pc:docMk/>
      </pc:docMkLst>
      <pc:sldChg chg="modSp">
        <pc:chgData name="Samuel Domingos Lourenço" userId="S::2200904@my.ipleiria.pt::aa7018a1-75c9-40b9-a032-be33dca576d6" providerId="AD" clId="Web-{4BCE23BE-A121-D038-8A8E-775B2F7E91C5}" dt="2022-12-11T21:17:44.226" v="0" actId="1076"/>
        <pc:sldMkLst>
          <pc:docMk/>
          <pc:sldMk cId="2435649169" sldId="262"/>
        </pc:sldMkLst>
        <pc:picChg chg="mod">
          <ac:chgData name="Samuel Domingos Lourenço" userId="S::2200904@my.ipleiria.pt::aa7018a1-75c9-40b9-a032-be33dca576d6" providerId="AD" clId="Web-{4BCE23BE-A121-D038-8A8E-775B2F7E91C5}" dt="2022-12-11T21:17:44.226" v="0" actId="1076"/>
          <ac:picMkLst>
            <pc:docMk/>
            <pc:sldMk cId="2435649169" sldId="262"/>
            <ac:picMk id="7" creationId="{3D2AEF9B-D55C-3288-0D86-7BDBB1811DBE}"/>
          </ac:picMkLst>
        </pc:picChg>
      </pc:sldChg>
      <pc:sldChg chg="ord">
        <pc:chgData name="Samuel Domingos Lourenço" userId="S::2200904@my.ipleiria.pt::aa7018a1-75c9-40b9-a032-be33dca576d6" providerId="AD" clId="Web-{4BCE23BE-A121-D038-8A8E-775B2F7E91C5}" dt="2022-12-11T21:27:36.247" v="1"/>
        <pc:sldMkLst>
          <pc:docMk/>
          <pc:sldMk cId="3994602438" sldId="332"/>
        </pc:sldMkLst>
      </pc:sldChg>
    </pc:docChg>
  </pc:docChgLst>
  <pc:docChgLst>
    <pc:chgData name="Samuel Domingos Lourenço" userId="S::2200904@my.ipleiria.pt::aa7018a1-75c9-40b9-a032-be33dca576d6" providerId="AD" clId="Web-{3DA500E3-2EA1-5C23-89F6-4928FFBE28FA}"/>
    <pc:docChg chg="modSld">
      <pc:chgData name="Samuel Domingos Lourenço" userId="S::2200904@my.ipleiria.pt::aa7018a1-75c9-40b9-a032-be33dca576d6" providerId="AD" clId="Web-{3DA500E3-2EA1-5C23-89F6-4928FFBE28FA}" dt="2022-12-18T06:41:51.702" v="169" actId="1076"/>
      <pc:docMkLst>
        <pc:docMk/>
      </pc:docMkLst>
      <pc:sldChg chg="modSp">
        <pc:chgData name="Samuel Domingos Lourenço" userId="S::2200904@my.ipleiria.pt::aa7018a1-75c9-40b9-a032-be33dca576d6" providerId="AD" clId="Web-{3DA500E3-2EA1-5C23-89F6-4928FFBE28FA}" dt="2022-12-18T06:32:57.795" v="1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3DA500E3-2EA1-5C23-89F6-4928FFBE28FA}" dt="2022-12-18T06:32:57.795" v="1" actId="20577"/>
          <ac:spMkLst>
            <pc:docMk/>
            <pc:sldMk cId="2608807508" sldId="277"/>
            <ac:spMk id="10" creationId="{A0F33CAA-3C1A-6DC0-812F-BE0601F7317D}"/>
          </ac:spMkLst>
        </pc:spChg>
      </pc:sldChg>
      <pc:sldChg chg="modSp">
        <pc:chgData name="Samuel Domingos Lourenço" userId="S::2200904@my.ipleiria.pt::aa7018a1-75c9-40b9-a032-be33dca576d6" providerId="AD" clId="Web-{3DA500E3-2EA1-5C23-89F6-4928FFBE28FA}" dt="2022-12-18T06:41:51.702" v="169" actId="1076"/>
        <pc:sldMkLst>
          <pc:docMk/>
          <pc:sldMk cId="511462822" sldId="340"/>
        </pc:sldMkLst>
        <pc:spChg chg="mod">
          <ac:chgData name="Samuel Domingos Lourenço" userId="S::2200904@my.ipleiria.pt::aa7018a1-75c9-40b9-a032-be33dca576d6" providerId="AD" clId="Web-{3DA500E3-2EA1-5C23-89F6-4928FFBE28FA}" dt="2022-12-18T06:41:38.952" v="145" actId="20577"/>
          <ac:spMkLst>
            <pc:docMk/>
            <pc:sldMk cId="511462822" sldId="340"/>
            <ac:spMk id="3" creationId="{EB04E1C3-C492-50A4-6C3B-06824E0BEF94}"/>
          </ac:spMkLst>
        </pc:spChg>
        <pc:spChg chg="mod">
          <ac:chgData name="Samuel Domingos Lourenço" userId="S::2200904@my.ipleiria.pt::aa7018a1-75c9-40b9-a032-be33dca576d6" providerId="AD" clId="Web-{3DA500E3-2EA1-5C23-89F6-4928FFBE28FA}" dt="2022-12-18T06:41:51.562" v="162" actId="1076"/>
          <ac:spMkLst>
            <pc:docMk/>
            <pc:sldMk cId="511462822" sldId="340"/>
            <ac:spMk id="31" creationId="{95C4E560-9877-A492-9656-F577267238C7}"/>
          </ac:spMkLst>
        </pc:spChg>
        <pc:graphicFrameChg chg="mod">
          <ac:chgData name="Samuel Domingos Lourenço" userId="S::2200904@my.ipleiria.pt::aa7018a1-75c9-40b9-a032-be33dca576d6" providerId="AD" clId="Web-{3DA500E3-2EA1-5C23-89F6-4928FFBE28FA}" dt="2022-12-18T06:41:51.218" v="146" actId="1076"/>
          <ac:graphicFrameMkLst>
            <pc:docMk/>
            <pc:sldMk cId="511462822" sldId="340"/>
            <ac:graphicFrameMk id="17" creationId="{99949731-A8B5-F733-1DB6-95BB18D8F606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37" v="156" actId="1076"/>
          <ac:graphicFrameMkLst>
            <pc:docMk/>
            <pc:sldMk cId="511462822" sldId="340"/>
            <ac:graphicFrameMk id="22" creationId="{4656DD6D-3D93-134E-8744-A8B99FE3C18F}"/>
          </ac:graphicFrameMkLst>
        </pc:graphicFrameChg>
        <pc:graphicFrameChg chg="mod">
          <ac:chgData name="Samuel Domingos Lourenço" userId="S::2200904@my.ipleiria.pt::aa7018a1-75c9-40b9-a032-be33dca576d6" providerId="AD" clId="Web-{3DA500E3-2EA1-5C23-89F6-4928FFBE28FA}" dt="2022-12-18T06:41:51.452" v="157" actId="1076"/>
          <ac:graphicFrameMkLst>
            <pc:docMk/>
            <pc:sldMk cId="511462822" sldId="340"/>
            <ac:graphicFrameMk id="23" creationId="{C8A927C7-E15F-27F7-C2D7-E5376702D4FE}"/>
          </ac:graphicFrameMkLst>
        </pc:graphicFrameChg>
        <pc:picChg chg="mod">
          <ac:chgData name="Samuel Domingos Lourenço" userId="S::2200904@my.ipleiria.pt::aa7018a1-75c9-40b9-a032-be33dca576d6" providerId="AD" clId="Web-{3DA500E3-2EA1-5C23-89F6-4928FFBE28FA}" dt="2022-12-18T06:41:51.234" v="147" actId="1076"/>
          <ac:picMkLst>
            <pc:docMk/>
            <pc:sldMk cId="511462822" sldId="340"/>
            <ac:picMk id="4" creationId="{7BB23A41-FC50-15CE-076D-4676D62B3DA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65" v="148" actId="1076"/>
          <ac:picMkLst>
            <pc:docMk/>
            <pc:sldMk cId="511462822" sldId="340"/>
            <ac:picMk id="6" creationId="{F960E15A-70DF-BECC-8FB9-3217BF4E738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280" v="149" actId="1076"/>
          <ac:picMkLst>
            <pc:docMk/>
            <pc:sldMk cId="511462822" sldId="340"/>
            <ac:picMk id="7" creationId="{EBAF1755-0F5A-C78E-6193-AD4074BF941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12" v="150" actId="1076"/>
          <ac:picMkLst>
            <pc:docMk/>
            <pc:sldMk cId="511462822" sldId="340"/>
            <ac:picMk id="10" creationId="{6E4A9DDD-D0A1-E0D2-7F9C-11FF756AF025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27" v="151" actId="1076"/>
          <ac:picMkLst>
            <pc:docMk/>
            <pc:sldMk cId="511462822" sldId="340"/>
            <ac:picMk id="11" creationId="{14A2A54C-8EC7-583B-CFC3-0CE05B0F231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43" v="152" actId="1076"/>
          <ac:picMkLst>
            <pc:docMk/>
            <pc:sldMk cId="511462822" sldId="340"/>
            <ac:picMk id="14" creationId="{E1A41CE6-690B-5892-E24F-B86B229F1AB4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74" v="153" actId="1076"/>
          <ac:picMkLst>
            <pc:docMk/>
            <pc:sldMk cId="511462822" sldId="340"/>
            <ac:picMk id="19" creationId="{9E72CDEB-A1C0-DF9B-D59C-873F1AC07CD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390" v="154" actId="1076"/>
          <ac:picMkLst>
            <pc:docMk/>
            <pc:sldMk cId="511462822" sldId="340"/>
            <ac:picMk id="20" creationId="{C0F399E6-C0EE-F63B-5D5A-3280552FC280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05" v="155" actId="1076"/>
          <ac:picMkLst>
            <pc:docMk/>
            <pc:sldMk cId="511462822" sldId="340"/>
            <ac:picMk id="21" creationId="{451466EE-DA3F-6309-1B05-38F4B11E711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84" v="158" actId="1076"/>
          <ac:picMkLst>
            <pc:docMk/>
            <pc:sldMk cId="511462822" sldId="340"/>
            <ac:picMk id="27" creationId="{DE6721C5-73BD-E9DB-DFD7-E334E1B1C0E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499" v="159" actId="1076"/>
          <ac:picMkLst>
            <pc:docMk/>
            <pc:sldMk cId="511462822" sldId="340"/>
            <ac:picMk id="28" creationId="{6B17139E-BF36-8C1E-832F-BE0F1B1F83C9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30" v="160" actId="1076"/>
          <ac:picMkLst>
            <pc:docMk/>
            <pc:sldMk cId="511462822" sldId="340"/>
            <ac:picMk id="29" creationId="{A9C0949D-9970-D6B2-FA34-1618CDE3359B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546" v="161" actId="1076"/>
          <ac:picMkLst>
            <pc:docMk/>
            <pc:sldMk cId="511462822" sldId="340"/>
            <ac:picMk id="30" creationId="{09E0A435-E0C7-DA41-F9DD-2B215AC1128F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24" v="165" actId="1076"/>
          <ac:picMkLst>
            <pc:docMk/>
            <pc:sldMk cId="511462822" sldId="340"/>
            <ac:picMk id="45" creationId="{F437F69E-69A6-A858-4C2E-7A9A8A1B840A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40" v="166" actId="1076"/>
          <ac:picMkLst>
            <pc:docMk/>
            <pc:sldMk cId="511462822" sldId="340"/>
            <ac:picMk id="46" creationId="{85A11DD6-37D0-E0CC-5FBE-5BC6EB75C943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71" v="167" actId="1076"/>
          <ac:picMkLst>
            <pc:docMk/>
            <pc:sldMk cId="511462822" sldId="340"/>
            <ac:picMk id="48" creationId="{D0E0A3F7-A021-41F9-D461-A3CEC23F2DB7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687" v="168" actId="1076"/>
          <ac:picMkLst>
            <pc:docMk/>
            <pc:sldMk cId="511462822" sldId="340"/>
            <ac:picMk id="49" creationId="{AD78EA74-3FF0-6B0E-EDDD-BD7C6CF47B32}"/>
          </ac:picMkLst>
        </pc:picChg>
        <pc:picChg chg="mod">
          <ac:chgData name="Samuel Domingos Lourenço" userId="S::2200904@my.ipleiria.pt::aa7018a1-75c9-40b9-a032-be33dca576d6" providerId="AD" clId="Web-{3DA500E3-2EA1-5C23-89F6-4928FFBE28FA}" dt="2022-12-18T06:41:51.702" v="169" actId="1076"/>
          <ac:picMkLst>
            <pc:docMk/>
            <pc:sldMk cId="511462822" sldId="340"/>
            <ac:picMk id="50" creationId="{F7AB0F8E-F8CE-3215-3465-901D90E47E4B}"/>
          </ac:picMkLst>
        </pc:picChg>
        <pc:cxnChg chg="mod">
          <ac:chgData name="Samuel Domingos Lourenço" userId="S::2200904@my.ipleiria.pt::aa7018a1-75c9-40b9-a032-be33dca576d6" providerId="AD" clId="Web-{3DA500E3-2EA1-5C23-89F6-4928FFBE28FA}" dt="2022-12-18T06:41:51.593" v="163" actId="1076"/>
          <ac:cxnSpMkLst>
            <pc:docMk/>
            <pc:sldMk cId="511462822" sldId="340"/>
            <ac:cxnSpMk id="33" creationId="{1E7DEA52-3821-84F7-27A4-660844B321FE}"/>
          </ac:cxnSpMkLst>
        </pc:cxnChg>
        <pc:cxnChg chg="mod">
          <ac:chgData name="Samuel Domingos Lourenço" userId="S::2200904@my.ipleiria.pt::aa7018a1-75c9-40b9-a032-be33dca576d6" providerId="AD" clId="Web-{3DA500E3-2EA1-5C23-89F6-4928FFBE28FA}" dt="2022-12-18T06:41:51.609" v="164" actId="1076"/>
          <ac:cxnSpMkLst>
            <pc:docMk/>
            <pc:sldMk cId="511462822" sldId="340"/>
            <ac:cxnSpMk id="35" creationId="{F3E34EA4-731C-261A-CEB3-1FDEF8DFC3D8}"/>
          </ac:cxnSpMkLst>
        </pc:cxnChg>
      </pc:sldChg>
    </pc:docChg>
  </pc:docChgLst>
  <pc:docChgLst>
    <pc:chgData name="Samuel Domingos Lourenço" userId="S::2200904@my.ipleiria.pt::aa7018a1-75c9-40b9-a032-be33dca576d6" providerId="AD" clId="Web-{C749ECB8-55AD-19BA-90A1-C38C8AC1B587}"/>
    <pc:docChg chg="modSld">
      <pc:chgData name="Samuel Domingos Lourenço" userId="S::2200904@my.ipleiria.pt::aa7018a1-75c9-40b9-a032-be33dca576d6" providerId="AD" clId="Web-{C749ECB8-55AD-19BA-90A1-C38C8AC1B587}" dt="2022-11-24T13:10:56.789" v="237" actId="1076"/>
      <pc:docMkLst>
        <pc:docMk/>
      </pc:docMkLst>
      <pc:sldChg chg="modSp">
        <pc:chgData name="Samuel Domingos Lourenço" userId="S::2200904@my.ipleiria.pt::aa7018a1-75c9-40b9-a032-be33dca576d6" providerId="AD" clId="Web-{C749ECB8-55AD-19BA-90A1-C38C8AC1B587}" dt="2022-11-24T12:57:40.266" v="110" actId="1076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C749ECB8-55AD-19BA-90A1-C38C8AC1B587}" dt="2022-11-24T12:57:04.343" v="97" actId="20577"/>
          <ac:spMkLst>
            <pc:docMk/>
            <pc:sldMk cId="198845117" sldId="272"/>
            <ac:spMk id="11" creationId="{5BA04848-7155-1C73-F79A-B82F8DF7E954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07.812" v="101" actId="20577"/>
          <ac:spMkLst>
            <pc:docMk/>
            <pc:sldMk cId="198845117" sldId="272"/>
            <ac:spMk id="12" creationId="{1266F115-F2AC-B0AA-408E-D573939DD787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28.187" v="108" actId="20577"/>
          <ac:spMkLst>
            <pc:docMk/>
            <pc:sldMk cId="198845117" sldId="272"/>
            <ac:spMk id="13" creationId="{7F597DBD-D5A3-3BA0-85A4-FF53D0E39EA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7:13.437" v="103" actId="20577"/>
          <ac:spMkLst>
            <pc:docMk/>
            <pc:sldMk cId="198845117" sldId="272"/>
            <ac:spMk id="14" creationId="{E45068E3-C5D0-C0F7-72C8-7A806B57030E}"/>
          </ac:spMkLst>
        </pc:spChg>
        <pc:picChg chg="mod">
          <ac:chgData name="Samuel Domingos Lourenço" userId="S::2200904@my.ipleiria.pt::aa7018a1-75c9-40b9-a032-be33dca576d6" providerId="AD" clId="Web-{C749ECB8-55AD-19BA-90A1-C38C8AC1B587}" dt="2022-11-24T12:57:40.266" v="110" actId="1076"/>
          <ac:picMkLst>
            <pc:docMk/>
            <pc:sldMk cId="198845117" sldId="272"/>
            <ac:picMk id="6" creationId="{81C83B62-6DC6-A0A2-952C-9247FCA81996}"/>
          </ac:picMkLst>
        </pc:picChg>
      </pc:sldChg>
      <pc:sldChg chg="addSp delSp modSp">
        <pc:chgData name="Samuel Domingos Lourenço" userId="S::2200904@my.ipleiria.pt::aa7018a1-75c9-40b9-a032-be33dca576d6" providerId="AD" clId="Web-{C749ECB8-55AD-19BA-90A1-C38C8AC1B587}" dt="2022-11-24T12:55:33.294" v="66" actId="1076"/>
        <pc:sldMkLst>
          <pc:docMk/>
          <pc:sldMk cId="2572696080" sldId="273"/>
        </pc:sldMkLst>
        <pc:spChg chg="add del mod">
          <ac:chgData name="Samuel Domingos Lourenço" userId="S::2200904@my.ipleiria.pt::aa7018a1-75c9-40b9-a032-be33dca576d6" providerId="AD" clId="Web-{C749ECB8-55AD-19BA-90A1-C38C8AC1B587}" dt="2022-11-24T12:54:42.730" v="57"/>
          <ac:spMkLst>
            <pc:docMk/>
            <pc:sldMk cId="2572696080" sldId="273"/>
            <ac:spMk id="11" creationId="{6574F313-88E8-6B7B-1DA7-20CFA6C0FCF4}"/>
          </ac:spMkLst>
        </pc:spChg>
        <pc:spChg chg="del mod ord">
          <ac:chgData name="Samuel Domingos Lourenço" userId="S::2200904@my.ipleiria.pt::aa7018a1-75c9-40b9-a032-be33dca576d6" providerId="AD" clId="Web-{C749ECB8-55AD-19BA-90A1-C38C8AC1B587}" dt="2022-11-24T12:54:41.511" v="56"/>
          <ac:spMkLst>
            <pc:docMk/>
            <pc:sldMk cId="2572696080" sldId="273"/>
            <ac:spMk id="37" creationId="{9B5820FD-BF6F-CF44-4D69-8B3646E5FEF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5:33.294" v="66" actId="1076"/>
          <ac:spMkLst>
            <pc:docMk/>
            <pc:sldMk cId="2572696080" sldId="273"/>
            <ac:spMk id="40" creationId="{7677B2BC-3444-B943-CDC2-385A6CAF8D7F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2:55:02.121" v="61" actId="1076"/>
          <ac:graphicFrameMkLst>
            <pc:docMk/>
            <pc:sldMk cId="2572696080" sldId="273"/>
            <ac:graphicFrameMk id="8" creationId="{8AC5416F-CF4B-827B-BD8A-BF7100405026}"/>
          </ac:graphicFrameMkLst>
        </pc:graphicFrameChg>
        <pc:picChg chg="del mod">
          <ac:chgData name="Samuel Domingos Lourenço" userId="S::2200904@my.ipleiria.pt::aa7018a1-75c9-40b9-a032-be33dca576d6" providerId="AD" clId="Web-{C749ECB8-55AD-19BA-90A1-C38C8AC1B587}" dt="2022-11-24T12:49:37.065" v="2"/>
          <ac:picMkLst>
            <pc:docMk/>
            <pc:sldMk cId="2572696080" sldId="273"/>
            <ac:picMk id="6" creationId="{A5051119-C319-55FF-6E56-9125E1A78C81}"/>
          </ac:picMkLst>
        </pc:picChg>
        <pc:cxnChg chg="add mod">
          <ac:chgData name="Samuel Domingos Lourenço" userId="S::2200904@my.ipleiria.pt::aa7018a1-75c9-40b9-a032-be33dca576d6" providerId="AD" clId="Web-{C749ECB8-55AD-19BA-90A1-C38C8AC1B587}" dt="2022-11-24T12:52:26.460" v="24"/>
          <ac:cxnSpMkLst>
            <pc:docMk/>
            <pc:sldMk cId="2572696080" sldId="273"/>
            <ac:cxnSpMk id="10" creationId="{96EF245B-2E89-1ED6-ACF2-145002EF8FD8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4:52.746" v="58" actId="14100"/>
          <ac:cxnSpMkLst>
            <pc:docMk/>
            <pc:sldMk cId="2572696080" sldId="273"/>
            <ac:cxnSpMk id="12" creationId="{EEA229F2-8108-CA95-5445-2E1E4D8C92A9}"/>
          </ac:cxnSpMkLst>
        </pc:cxnChg>
        <pc:cxnChg chg="mod">
          <ac:chgData name="Samuel Domingos Lourenço" userId="S::2200904@my.ipleiria.pt::aa7018a1-75c9-40b9-a032-be33dca576d6" providerId="AD" clId="Web-{C749ECB8-55AD-19BA-90A1-C38C8AC1B587}" dt="2022-11-24T12:55:23.575" v="63" actId="14100"/>
          <ac:cxnSpMkLst>
            <pc:docMk/>
            <pc:sldMk cId="2572696080" sldId="273"/>
            <ac:cxnSpMk id="39" creationId="{8931061A-967B-B2DD-61FD-20F6D2CD6057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9:13.192" v="222" actId="20577"/>
        <pc:sldMkLst>
          <pc:docMk/>
          <pc:sldMk cId="1460919872" sldId="274"/>
        </pc:sldMkLst>
        <pc:spChg chg="del">
          <ac:chgData name="Samuel Domingos Lourenço" userId="S::2200904@my.ipleiria.pt::aa7018a1-75c9-40b9-a032-be33dca576d6" providerId="AD" clId="Web-{C749ECB8-55AD-19BA-90A1-C38C8AC1B587}" dt="2022-11-24T13:00:30.786" v="141"/>
          <ac:spMkLst>
            <pc:docMk/>
            <pc:sldMk cId="1460919872" sldId="274"/>
            <ac:spMk id="5" creationId="{4FA988C5-D1DD-91FC-5C2C-027B857C1AF6}"/>
          </ac:spMkLst>
        </pc:spChg>
        <pc:spChg chg="add del mod">
          <ac:chgData name="Samuel Domingos Lourenço" userId="S::2200904@my.ipleiria.pt::aa7018a1-75c9-40b9-a032-be33dca576d6" providerId="AD" clId="Web-{C749ECB8-55AD-19BA-90A1-C38C8AC1B587}" dt="2022-11-24T12:56:13.107" v="85"/>
          <ac:spMkLst>
            <pc:docMk/>
            <pc:sldMk cId="1460919872" sldId="274"/>
            <ac:spMk id="9" creationId="{9C4E2B50-BFA0-6DEC-AF31-4A61C1E1DB20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5.720" v="119" actId="20577"/>
          <ac:spMkLst>
            <pc:docMk/>
            <pc:sldMk cId="1460919872" sldId="274"/>
            <ac:spMk id="12" creationId="{6507D060-0249-B4AC-0A31-5DAF07581CC8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2:58:21.189" v="122"/>
          <ac:spMkLst>
            <pc:docMk/>
            <pc:sldMk cId="1460919872" sldId="274"/>
            <ac:spMk id="13" creationId="{20B1F580-E705-B5FD-37D2-0C530CF4E5FE}"/>
          </ac:spMkLst>
        </pc:spChg>
        <pc:spChg chg="mod ord">
          <ac:chgData name="Samuel Domingos Lourenço" userId="S::2200904@my.ipleiria.pt::aa7018a1-75c9-40b9-a032-be33dca576d6" providerId="AD" clId="Web-{C749ECB8-55AD-19BA-90A1-C38C8AC1B587}" dt="2022-11-24T13:01:31.585" v="156" actId="1076"/>
          <ac:spMkLst>
            <pc:docMk/>
            <pc:sldMk cId="1460919872" sldId="274"/>
            <ac:spMk id="15" creationId="{1CCFFBC4-ADFA-14D0-83A4-904495106BF2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9:13.192" v="222" actId="20577"/>
          <ac:spMkLst>
            <pc:docMk/>
            <pc:sldMk cId="1460919872" sldId="274"/>
            <ac:spMk id="18" creationId="{99900875-57D7-A11F-CFBD-575F5E5D754E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2:58:09.282" v="121" actId="20577"/>
          <ac:spMkLst>
            <pc:docMk/>
            <pc:sldMk cId="1460919872" sldId="274"/>
            <ac:spMk id="24" creationId="{2CB7C954-33D3-8477-97AE-C928A85A62A1}"/>
          </ac:spMkLst>
        </pc:spChg>
        <pc:spChg chg="add mod ord">
          <ac:chgData name="Samuel Domingos Lourenço" userId="S::2200904@my.ipleiria.pt::aa7018a1-75c9-40b9-a032-be33dca576d6" providerId="AD" clId="Web-{C749ECB8-55AD-19BA-90A1-C38C8AC1B587}" dt="2022-11-24T13:01:27.726" v="147"/>
          <ac:spMkLst>
            <pc:docMk/>
            <pc:sldMk cId="1460919872" sldId="274"/>
            <ac:spMk id="29" creationId="{6A953325-E83B-63CF-DD10-AF03F617A44F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3:12.041" v="168"/>
          <ac:spMkLst>
            <pc:docMk/>
            <pc:sldMk cId="1460919872" sldId="274"/>
            <ac:spMk id="31" creationId="{D56A7849-5AC5-DCFF-0F73-85C3ABFA071F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2:58:22.595" v="123"/>
          <ac:graphicFrameMkLst>
            <pc:docMk/>
            <pc:sldMk cId="1460919872" sldId="274"/>
            <ac:graphicFrameMk id="3" creationId="{DB49828C-647A-44FF-ED7B-D51AA304ABEF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2:55:42.122" v="67"/>
          <ac:graphicFrameMkLst>
            <pc:docMk/>
            <pc:sldMk cId="1460919872" sldId="274"/>
            <ac:graphicFrameMk id="10" creationId="{72C95DF7-A93A-DEA6-CDDF-46015242484D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2:56:17.654" v="86" actId="1076"/>
          <ac:graphicFrameMkLst>
            <pc:docMk/>
            <pc:sldMk cId="1460919872" sldId="274"/>
            <ac:graphicFrameMk id="21" creationId="{10A68C76-6D4B-2E5D-07BD-692FF55FDC23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1:35.898" v="159" actId="1076"/>
          <ac:graphicFrameMkLst>
            <pc:docMk/>
            <pc:sldMk cId="1460919872" sldId="274"/>
            <ac:graphicFrameMk id="26" creationId="{87EE95C2-3F41-B726-FF4B-B9E87817F782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2:58:24.814" v="124"/>
          <ac:cxnSpMkLst>
            <pc:docMk/>
            <pc:sldMk cId="1460919872" sldId="274"/>
            <ac:cxnSpMk id="6" creationId="{AA5F7868-0A1D-541E-AD7D-CFA79538DF61}"/>
          </ac:cxnSpMkLst>
        </pc:cxnChg>
        <pc:cxnChg chg="add del">
          <ac:chgData name="Samuel Domingos Lourenço" userId="S::2200904@my.ipleiria.pt::aa7018a1-75c9-40b9-a032-be33dca576d6" providerId="AD" clId="Web-{C749ECB8-55AD-19BA-90A1-C38C8AC1B587}" dt="2022-11-24T12:55:49.466" v="73"/>
          <ac:cxnSpMkLst>
            <pc:docMk/>
            <pc:sldMk cId="1460919872" sldId="274"/>
            <ac:cxnSpMk id="7" creationId="{43094C3C-85FB-ED00-4D3F-882D8CECFF5C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2:55:42.825" v="68"/>
          <ac:cxnSpMkLst>
            <pc:docMk/>
            <pc:sldMk cId="1460919872" sldId="274"/>
            <ac:cxnSpMk id="22" creationId="{CBC13DC9-77A5-BC50-1436-2195EB9D9952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2:56:27.826" v="88" actId="14100"/>
          <ac:cxnSpMkLst>
            <pc:docMk/>
            <pc:sldMk cId="1460919872" sldId="274"/>
            <ac:cxnSpMk id="25" creationId="{A0C3F8AE-9525-EACD-028D-671CCAD83921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03.617" v="162" actId="14100"/>
          <ac:cxnSpMkLst>
            <pc:docMk/>
            <pc:sldMk cId="1460919872" sldId="274"/>
            <ac:cxnSpMk id="27" creationId="{2DD8C239-5A62-7AF5-56E5-947C66543DEC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2:32.571" v="165"/>
          <ac:cxnSpMkLst>
            <pc:docMk/>
            <pc:sldMk cId="1460919872" sldId="274"/>
            <ac:cxnSpMk id="28" creationId="{8F3EFCBC-B9AB-A850-D0CA-DEA61FFE8798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10:56.789" v="237" actId="1076"/>
        <pc:sldMkLst>
          <pc:docMk/>
          <pc:sldMk cId="103774891" sldId="275"/>
        </pc:sldMkLst>
        <pc:spChg chg="mod">
          <ac:chgData name="Samuel Domingos Lourenço" userId="S::2200904@my.ipleiria.pt::aa7018a1-75c9-40b9-a032-be33dca576d6" providerId="AD" clId="Web-{C749ECB8-55AD-19BA-90A1-C38C8AC1B587}" dt="2022-11-24T13:10:09.522" v="226" actId="1076"/>
          <ac:spMkLst>
            <pc:docMk/>
            <pc:sldMk cId="103774891" sldId="275"/>
            <ac:spMk id="12" creationId="{73CAFEEB-A5CF-DA27-7980-8A54909E924E}"/>
          </ac:spMkLst>
        </pc:spChg>
        <pc:graphicFrameChg chg="add mod">
          <ac:chgData name="Samuel Domingos Lourenço" userId="S::2200904@my.ipleiria.pt::aa7018a1-75c9-40b9-a032-be33dca576d6" providerId="AD" clId="Web-{C749ECB8-55AD-19BA-90A1-C38C8AC1B587}" dt="2022-11-24T13:10:56.789" v="237" actId="1076"/>
          <ac:graphicFrameMkLst>
            <pc:docMk/>
            <pc:sldMk cId="103774891" sldId="275"/>
            <ac:graphicFrameMk id="4" creationId="{041481C5-72A7-B18C-B4A3-C9B771169C43}"/>
          </ac:graphicFrameMkLst>
        </pc:graphicFrameChg>
        <pc:picChg chg="del">
          <ac:chgData name="Samuel Domingos Lourenço" userId="S::2200904@my.ipleiria.pt::aa7018a1-75c9-40b9-a032-be33dca576d6" providerId="AD" clId="Web-{C749ECB8-55AD-19BA-90A1-C38C8AC1B587}" dt="2022-11-24T13:10:03.990" v="224"/>
          <ac:picMkLst>
            <pc:docMk/>
            <pc:sldMk cId="103774891" sldId="275"/>
            <ac:picMk id="7" creationId="{356607D6-7CFB-1E81-420C-424C7B4DFAE9}"/>
          </ac:picMkLst>
        </pc:picChg>
        <pc:cxnChg chg="mod ord">
          <ac:chgData name="Samuel Domingos Lourenço" userId="S::2200904@my.ipleiria.pt::aa7018a1-75c9-40b9-a032-be33dca576d6" providerId="AD" clId="Web-{C749ECB8-55AD-19BA-90A1-C38C8AC1B587}" dt="2022-11-24T13:10:38.554" v="236"/>
          <ac:cxnSpMkLst>
            <pc:docMk/>
            <pc:sldMk cId="103774891" sldId="275"/>
            <ac:cxnSpMk id="5" creationId="{82794BE9-8A67-C14A-0C38-DED575C75609}"/>
          </ac:cxnSpMkLst>
        </pc:cxnChg>
      </pc:sldChg>
      <pc:sldChg chg="addSp delSp modSp">
        <pc:chgData name="Samuel Domingos Lourenço" userId="S::2200904@my.ipleiria.pt::aa7018a1-75c9-40b9-a032-be33dca576d6" providerId="AD" clId="Web-{C749ECB8-55AD-19BA-90A1-C38C8AC1B587}" dt="2022-11-24T13:08:55.629" v="215" actId="20577"/>
        <pc:sldMkLst>
          <pc:docMk/>
          <pc:sldMk cId="2002210243" sldId="281"/>
        </pc:sldMkLst>
        <pc:spChg chg="del">
          <ac:chgData name="Samuel Domingos Lourenço" userId="S::2200904@my.ipleiria.pt::aa7018a1-75c9-40b9-a032-be33dca576d6" providerId="AD" clId="Web-{C749ECB8-55AD-19BA-90A1-C38C8AC1B587}" dt="2022-11-24T13:05:07.279" v="169"/>
          <ac:spMkLst>
            <pc:docMk/>
            <pc:sldMk cId="2002210243" sldId="281"/>
            <ac:spMk id="11" creationId="{E3E48B2C-EEFA-2559-56B1-6ED7B55F6C85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8:55.629" v="215" actId="20577"/>
          <ac:spMkLst>
            <pc:docMk/>
            <pc:sldMk cId="2002210243" sldId="281"/>
            <ac:spMk id="12" creationId="{929268D0-075E-9A1B-19A5-7EC97F50AB66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11.642" v="202" actId="1076"/>
          <ac:spMkLst>
            <pc:docMk/>
            <pc:sldMk cId="2002210243" sldId="281"/>
            <ac:spMk id="14" creationId="{7F358BA1-BE63-F03B-0114-30A2B788BE8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5:57.780" v="185" actId="1076"/>
          <ac:spMkLst>
            <pc:docMk/>
            <pc:sldMk cId="2002210243" sldId="281"/>
            <ac:spMk id="15" creationId="{E9EE1937-BE1C-F778-E44C-085E9CD5CFB6}"/>
          </ac:spMkLst>
        </pc:spChg>
        <pc:spChg chg="del mod">
          <ac:chgData name="Samuel Domingos Lourenço" userId="S::2200904@my.ipleiria.pt::aa7018a1-75c9-40b9-a032-be33dca576d6" providerId="AD" clId="Web-{C749ECB8-55AD-19BA-90A1-C38C8AC1B587}" dt="2022-11-24T13:05:12.560" v="175"/>
          <ac:spMkLst>
            <pc:docMk/>
            <pc:sldMk cId="2002210243" sldId="281"/>
            <ac:spMk id="16" creationId="{57DE1B34-3C25-F982-5823-C23A56AF0E99}"/>
          </ac:spMkLst>
        </pc:spChg>
        <pc:spChg chg="add del">
          <ac:chgData name="Samuel Domingos Lourenço" userId="S::2200904@my.ipleiria.pt::aa7018a1-75c9-40b9-a032-be33dca576d6" providerId="AD" clId="Web-{C749ECB8-55AD-19BA-90A1-C38C8AC1B587}" dt="2022-11-24T13:05:44.030" v="184"/>
          <ac:spMkLst>
            <pc:docMk/>
            <pc:sldMk cId="2002210243" sldId="281"/>
            <ac:spMk id="27" creationId="{B1CB2CE7-C5C0-1B68-D183-045A8CE2315C}"/>
          </ac:spMkLst>
        </pc:spChg>
        <pc:spChg chg="mod">
          <ac:chgData name="Samuel Domingos Lourenço" userId="S::2200904@my.ipleiria.pt::aa7018a1-75c9-40b9-a032-be33dca576d6" providerId="AD" clId="Web-{C749ECB8-55AD-19BA-90A1-C38C8AC1B587}" dt="2022-11-24T13:07:08.298" v="201" actId="20577"/>
          <ac:spMkLst>
            <pc:docMk/>
            <pc:sldMk cId="2002210243" sldId="281"/>
            <ac:spMk id="28" creationId="{1C64B02D-91A1-96D9-B30F-561ADF6FD3B0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5.498" v="178"/>
          <ac:spMkLst>
            <pc:docMk/>
            <pc:sldMk cId="2002210243" sldId="281"/>
            <ac:spMk id="30" creationId="{9639E857-C0BB-99AA-F050-3A3651A871E5}"/>
          </ac:spMkLst>
        </pc:spChg>
        <pc:spChg chg="add mod">
          <ac:chgData name="Samuel Domingos Lourenço" userId="S::2200904@my.ipleiria.pt::aa7018a1-75c9-40b9-a032-be33dca576d6" providerId="AD" clId="Web-{C749ECB8-55AD-19BA-90A1-C38C8AC1B587}" dt="2022-11-24T13:07:44.783" v="205" actId="14100"/>
          <ac:spMkLst>
            <pc:docMk/>
            <pc:sldMk cId="2002210243" sldId="281"/>
            <ac:spMk id="31" creationId="{0167ADD5-BAC7-681A-9DF4-B58F16681272}"/>
          </ac:spMkLst>
        </pc:spChg>
        <pc:spChg chg="del">
          <ac:chgData name="Samuel Domingos Lourenço" userId="S::2200904@my.ipleiria.pt::aa7018a1-75c9-40b9-a032-be33dca576d6" providerId="AD" clId="Web-{C749ECB8-55AD-19BA-90A1-C38C8AC1B587}" dt="2022-11-24T13:05:14.232" v="177"/>
          <ac:spMkLst>
            <pc:docMk/>
            <pc:sldMk cId="2002210243" sldId="281"/>
            <ac:spMk id="36" creationId="{4B3486C8-4C20-52A6-9CAC-4DB763D58C25}"/>
          </ac:spMkLst>
        </pc:spChg>
        <pc:graphicFrameChg chg="del">
          <ac:chgData name="Samuel Domingos Lourenço" userId="S::2200904@my.ipleiria.pt::aa7018a1-75c9-40b9-a032-be33dca576d6" providerId="AD" clId="Web-{C749ECB8-55AD-19BA-90A1-C38C8AC1B587}" dt="2022-11-24T13:05:09.654" v="171"/>
          <ac:graphicFrameMkLst>
            <pc:docMk/>
            <pc:sldMk cId="2002210243" sldId="281"/>
            <ac:graphicFrameMk id="4" creationId="{184A14F0-2D6C-599F-49B0-DC8197AB82A9}"/>
          </ac:graphicFrameMkLst>
        </pc:graphicFrameChg>
        <pc:graphicFrameChg chg="del">
          <ac:chgData name="Samuel Domingos Lourenço" userId="S::2200904@my.ipleiria.pt::aa7018a1-75c9-40b9-a032-be33dca576d6" providerId="AD" clId="Web-{C749ECB8-55AD-19BA-90A1-C38C8AC1B587}" dt="2022-11-24T13:05:10.763" v="172"/>
          <ac:graphicFrameMkLst>
            <pc:docMk/>
            <pc:sldMk cId="2002210243" sldId="281"/>
            <ac:graphicFrameMk id="8" creationId="{A487A6F3-804D-1A16-045C-7935ECF1255C}"/>
          </ac:graphicFrameMkLst>
        </pc:graphicFrameChg>
        <pc:graphicFrameChg chg="add mod">
          <ac:chgData name="Samuel Domingos Lourenço" userId="S::2200904@my.ipleiria.pt::aa7018a1-75c9-40b9-a032-be33dca576d6" providerId="AD" clId="Web-{C749ECB8-55AD-19BA-90A1-C38C8AC1B587}" dt="2022-11-24T13:06:04.812" v="189" actId="1076"/>
          <ac:graphicFrameMkLst>
            <pc:docMk/>
            <pc:sldMk cId="2002210243" sldId="281"/>
            <ac:graphicFrameMk id="13" creationId="{4CE4FBEB-ADD1-562B-008F-95AF6B97D304}"/>
          </ac:graphicFrameMkLst>
        </pc:graphicFrameChg>
        <pc:graphicFrameChg chg="add">
          <ac:chgData name="Samuel Domingos Lourenço" userId="S::2200904@my.ipleiria.pt::aa7018a1-75c9-40b9-a032-be33dca576d6" providerId="AD" clId="Web-{C749ECB8-55AD-19BA-90A1-C38C8AC1B587}" dt="2022-11-24T13:05:36.045" v="181"/>
          <ac:graphicFrameMkLst>
            <pc:docMk/>
            <pc:sldMk cId="2002210243" sldId="281"/>
            <ac:graphicFrameMk id="23" creationId="{78A3B66D-63CF-D2FB-8B16-6911C047EBA5}"/>
          </ac:graphicFrameMkLst>
        </pc:graphicFrameChg>
        <pc:cxnChg chg="del">
          <ac:chgData name="Samuel Domingos Lourenço" userId="S::2200904@my.ipleiria.pt::aa7018a1-75c9-40b9-a032-be33dca576d6" providerId="AD" clId="Web-{C749ECB8-55AD-19BA-90A1-C38C8AC1B587}" dt="2022-11-24T13:05:08.732" v="170"/>
          <ac:cxnSpMkLst>
            <pc:docMk/>
            <pc:sldMk cId="2002210243" sldId="281"/>
            <ac:cxnSpMk id="7" creationId="{8C9E2A31-6387-16B1-5A89-4C5F1A19382F}"/>
          </ac:cxnSpMkLst>
        </pc:cxnChg>
        <pc:cxnChg chg="del">
          <ac:chgData name="Samuel Domingos Lourenço" userId="S::2200904@my.ipleiria.pt::aa7018a1-75c9-40b9-a032-be33dca576d6" providerId="AD" clId="Web-{C749ECB8-55AD-19BA-90A1-C38C8AC1B587}" dt="2022-11-24T13:05:13.341" v="176"/>
          <ac:cxnSpMkLst>
            <pc:docMk/>
            <pc:sldMk cId="2002210243" sldId="281"/>
            <ac:cxnSpMk id="20" creationId="{811AE83D-3E91-FEAE-89F8-9415889CDD4C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5.983" v="180"/>
          <ac:cxnSpMkLst>
            <pc:docMk/>
            <pc:sldMk cId="2002210243" sldId="281"/>
            <ac:cxnSpMk id="21" creationId="{B42A2407-4837-BB4A-F9D3-9A50F0B60735}"/>
          </ac:cxnSpMkLst>
        </pc:cxnChg>
        <pc:cxnChg chg="add">
          <ac:chgData name="Samuel Domingos Lourenço" userId="S::2200904@my.ipleiria.pt::aa7018a1-75c9-40b9-a032-be33dca576d6" providerId="AD" clId="Web-{C749ECB8-55AD-19BA-90A1-C38C8AC1B587}" dt="2022-11-24T13:05:36.076" v="182"/>
          <ac:cxnSpMkLst>
            <pc:docMk/>
            <pc:sldMk cId="2002210243" sldId="281"/>
            <ac:cxnSpMk id="25" creationId="{A3A111EF-DAC3-7E3F-04FF-78621036BE43}"/>
          </ac:cxnSpMkLst>
        </pc:cxnChg>
        <pc:cxnChg chg="add mod">
          <ac:chgData name="Samuel Domingos Lourenço" userId="S::2200904@my.ipleiria.pt::aa7018a1-75c9-40b9-a032-be33dca576d6" providerId="AD" clId="Web-{C749ECB8-55AD-19BA-90A1-C38C8AC1B587}" dt="2022-11-24T13:08:13.409" v="209" actId="14100"/>
          <ac:cxnSpMkLst>
            <pc:docMk/>
            <pc:sldMk cId="2002210243" sldId="281"/>
            <ac:cxnSpMk id="33" creationId="{B9BE64F3-E69E-0361-9BA4-97386700035C}"/>
          </ac:cxnSpMkLst>
        </pc:cxnChg>
      </pc:sldChg>
    </pc:docChg>
  </pc:docChgLst>
  <pc:docChgLst>
    <pc:chgData name="Francisco António Lisboa Guarda" userId="S::2201675@my.ipleiria.pt::90b98ad4-6058-46dd-9132-d3cb1d9a4b5f" providerId="AD" clId="Web-{0B36FC09-152F-488F-0127-9B70EE3AF2B4}"/>
    <pc:docChg chg="">
      <pc:chgData name="Francisco António Lisboa Guarda" userId="S::2201675@my.ipleiria.pt::90b98ad4-6058-46dd-9132-d3cb1d9a4b5f" providerId="AD" clId="Web-{0B36FC09-152F-488F-0127-9B70EE3AF2B4}" dt="2022-12-05T08:12:34.861" v="0"/>
      <pc:docMkLst>
        <pc:docMk/>
      </pc:docMkLst>
      <pc:sldChg chg="modCm">
        <pc:chgData name="Francisco António Lisboa Guarda" userId="S::2201675@my.ipleiria.pt::90b98ad4-6058-46dd-9132-d3cb1d9a4b5f" providerId="AD" clId="Web-{0B36FC09-152F-488F-0127-9B70EE3AF2B4}" dt="2022-12-05T08:12:34.861" v="0"/>
        <pc:sldMkLst>
          <pc:docMk/>
          <pc:sldMk cId="3086441884" sldId="327"/>
        </pc:sldMkLst>
      </pc:sldChg>
    </pc:docChg>
  </pc:docChgLst>
  <pc:docChgLst>
    <pc:chgData name="Francisco António Lisboa Guarda" userId="S::2201675@my.ipleiria.pt::90b98ad4-6058-46dd-9132-d3cb1d9a4b5f" providerId="AD" clId="Web-{1A8BD621-2B58-CA15-B961-0EB3F665CE38}"/>
    <pc:docChg chg="modSld">
      <pc:chgData name="Francisco António Lisboa Guarda" userId="S::2201675@my.ipleiria.pt::90b98ad4-6058-46dd-9132-d3cb1d9a4b5f" providerId="AD" clId="Web-{1A8BD621-2B58-CA15-B961-0EB3F665CE38}" dt="2022-12-03T11:54:45.170" v="2" actId="20577"/>
      <pc:docMkLst>
        <pc:docMk/>
      </pc:docMkLst>
      <pc:sldChg chg="modSp">
        <pc:chgData name="Francisco António Lisboa Guarda" userId="S::2201675@my.ipleiria.pt::90b98ad4-6058-46dd-9132-d3cb1d9a4b5f" providerId="AD" clId="Web-{1A8BD621-2B58-CA15-B961-0EB3F665CE38}" dt="2022-12-03T11:54:45.170" v="2" actId="20577"/>
        <pc:sldMkLst>
          <pc:docMk/>
          <pc:sldMk cId="3922683083" sldId="313"/>
        </pc:sldMkLst>
        <pc:spChg chg="mod">
          <ac:chgData name="Francisco António Lisboa Guarda" userId="S::2201675@my.ipleiria.pt::90b98ad4-6058-46dd-9132-d3cb1d9a4b5f" providerId="AD" clId="Web-{1A8BD621-2B58-CA15-B961-0EB3F665CE38}" dt="2022-12-03T11:54:45.170" v="2" actId="20577"/>
          <ac:spMkLst>
            <pc:docMk/>
            <pc:sldMk cId="3922683083" sldId="313"/>
            <ac:spMk id="3" creationId="{2306211E-DB46-E742-7F5E-12BBCE0507AB}"/>
          </ac:spMkLst>
        </pc:spChg>
      </pc:sldChg>
    </pc:docChg>
  </pc:docChgLst>
  <pc:docChgLst>
    <pc:chgData name="Samuel Domingos Lourenço" userId="S::2200904@my.ipleiria.pt::aa7018a1-75c9-40b9-a032-be33dca576d6" providerId="AD" clId="Web-{2C8100C7-3A01-C752-E3B9-3F8F7633BA3F}"/>
    <pc:docChg chg="modSld">
      <pc:chgData name="Samuel Domingos Lourenço" userId="S::2200904@my.ipleiria.pt::aa7018a1-75c9-40b9-a032-be33dca576d6" providerId="AD" clId="Web-{2C8100C7-3A01-C752-E3B9-3F8F7633BA3F}" dt="2022-12-22T10:43:48.759" v="160" actId="20577"/>
      <pc:docMkLst>
        <pc:docMk/>
      </pc:docMkLst>
      <pc:sldChg chg="addSp delSp modSp">
        <pc:chgData name="Samuel Domingos Lourenço" userId="S::2200904@my.ipleiria.pt::aa7018a1-75c9-40b9-a032-be33dca576d6" providerId="AD" clId="Web-{2C8100C7-3A01-C752-E3B9-3F8F7633BA3F}" dt="2022-12-22T10:43:48.759" v="160" actId="20577"/>
        <pc:sldMkLst>
          <pc:docMk/>
          <pc:sldMk cId="198845117" sldId="272"/>
        </pc:sldMkLst>
        <pc:spChg chg="mod">
          <ac:chgData name="Samuel Domingos Lourenço" userId="S::2200904@my.ipleiria.pt::aa7018a1-75c9-40b9-a032-be33dca576d6" providerId="AD" clId="Web-{2C8100C7-3A01-C752-E3B9-3F8F7633BA3F}" dt="2022-12-22T10:43:44.383" v="159" actId="20577"/>
          <ac:spMkLst>
            <pc:docMk/>
            <pc:sldMk cId="198845117" sldId="272"/>
            <ac:spMk id="4" creationId="{A7A0A9C9-54FF-3644-71B9-2605B77A2A15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3:48.759" v="160" actId="20577"/>
          <ac:spMkLst>
            <pc:docMk/>
            <pc:sldMk cId="198845117" sldId="272"/>
            <ac:spMk id="6" creationId="{17955A80-CC85-40E4-9DD2-E29B97227C34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33.530" v="23" actId="1076"/>
          <ac:spMkLst>
            <pc:docMk/>
            <pc:sldMk cId="198845117" sldId="272"/>
            <ac:spMk id="27" creationId="{0CF12A71-1FCD-047F-51A4-FDB1378603D6}"/>
          </ac:spMkLst>
        </pc:spChg>
        <pc:spChg chg="mod">
          <ac:chgData name="Samuel Domingos Lourenço" userId="S::2200904@my.ipleiria.pt::aa7018a1-75c9-40b9-a032-be33dca576d6" providerId="AD" clId="Web-{2C8100C7-3A01-C752-E3B9-3F8F7633BA3F}" dt="2022-12-22T10:41:29.452" v="22" actId="1076"/>
          <ac:spMkLst>
            <pc:docMk/>
            <pc:sldMk cId="198845117" sldId="272"/>
            <ac:spMk id="28" creationId="{203F5871-9C5A-BE16-9E62-22616DAB802F}"/>
          </ac:spMkLst>
        </pc:spChg>
        <pc:picChg chg="add mod ord modCrop">
          <ac:chgData name="Samuel Domingos Lourenço" userId="S::2200904@my.ipleiria.pt::aa7018a1-75c9-40b9-a032-be33dca576d6" providerId="AD" clId="Web-{2C8100C7-3A01-C752-E3B9-3F8F7633BA3F}" dt="2022-12-22T10:40:57.012" v="13" actId="1076"/>
          <ac:picMkLst>
            <pc:docMk/>
            <pc:sldMk cId="198845117" sldId="272"/>
            <ac:picMk id="7" creationId="{BCB3971A-A2DD-80E7-AF2A-BB210CEAE07F}"/>
          </ac:picMkLst>
        </pc:picChg>
        <pc:picChg chg="add mod ord modCrop">
          <ac:chgData name="Samuel Domingos Lourenço" userId="S::2200904@my.ipleiria.pt::aa7018a1-75c9-40b9-a032-be33dca576d6" providerId="AD" clId="Web-{2C8100C7-3A01-C752-E3B9-3F8F7633BA3F}" dt="2022-12-22T10:41:23.998" v="20" actId="1076"/>
          <ac:picMkLst>
            <pc:docMk/>
            <pc:sldMk cId="198845117" sldId="272"/>
            <ac:picMk id="8" creationId="{B877C859-E1C2-3EEE-1178-5C11071E5F06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2.270" v="0"/>
          <ac:picMkLst>
            <pc:docMk/>
            <pc:sldMk cId="198845117" sldId="272"/>
            <ac:picMk id="29" creationId="{1473EA2B-36E1-F8D0-2F00-698076BE4A8F}"/>
          </ac:picMkLst>
        </pc:picChg>
        <pc:picChg chg="del">
          <ac:chgData name="Samuel Domingos Lourenço" userId="S::2200904@my.ipleiria.pt::aa7018a1-75c9-40b9-a032-be33dca576d6" providerId="AD" clId="Web-{2C8100C7-3A01-C752-E3B9-3F8F7633BA3F}" dt="2022-12-22T10:39:14.145" v="1"/>
          <ac:picMkLst>
            <pc:docMk/>
            <pc:sldMk cId="198845117" sldId="272"/>
            <ac:picMk id="35" creationId="{AF3C4E73-2EDF-45E6-38FA-5BD291C7BBF1}"/>
          </ac:picMkLst>
        </pc:picChg>
      </pc:sldChg>
    </pc:docChg>
  </pc:docChgLst>
  <pc:docChgLst>
    <pc:chgData name="Samuel Domingos Lourenço" userId="S::2200904@my.ipleiria.pt::aa7018a1-75c9-40b9-a032-be33dca576d6" providerId="AD" clId="Web-{942DC85A-1363-0CD6-C627-76310C063E92}"/>
    <pc:docChg chg="addSld modSld">
      <pc:chgData name="Samuel Domingos Lourenço" userId="S::2200904@my.ipleiria.pt::aa7018a1-75c9-40b9-a032-be33dca576d6" providerId="AD" clId="Web-{942DC85A-1363-0CD6-C627-76310C063E92}" dt="2022-12-04T19:09:34.102" v="564" actId="20577"/>
      <pc:docMkLst>
        <pc:docMk/>
      </pc:docMkLst>
      <pc:sldChg chg="modSp">
        <pc:chgData name="Samuel Domingos Lourenço" userId="S::2200904@my.ipleiria.pt::aa7018a1-75c9-40b9-a032-be33dca576d6" providerId="AD" clId="Web-{942DC85A-1363-0CD6-C627-76310C063E92}" dt="2022-12-04T18:30:37.705" v="300" actId="20577"/>
        <pc:sldMkLst>
          <pc:docMk/>
          <pc:sldMk cId="3922683083" sldId="313"/>
        </pc:sldMkLst>
        <pc:spChg chg="mod">
          <ac:chgData name="Samuel Domingos Lourenço" userId="S::2200904@my.ipleiria.pt::aa7018a1-75c9-40b9-a032-be33dca576d6" providerId="AD" clId="Web-{942DC85A-1363-0CD6-C627-76310C063E92}" dt="2022-12-04T18:30:37.705" v="300" actId="20577"/>
          <ac:spMkLst>
            <pc:docMk/>
            <pc:sldMk cId="3922683083" sldId="313"/>
            <ac:spMk id="3" creationId="{2306211E-DB46-E742-7F5E-12BBCE0507AB}"/>
          </ac:spMkLst>
        </pc:spChg>
      </pc:sldChg>
      <pc:sldChg chg="addSp delSp modSp">
        <pc:chgData name="Samuel Domingos Lourenço" userId="S::2200904@my.ipleiria.pt::aa7018a1-75c9-40b9-a032-be33dca576d6" providerId="AD" clId="Web-{942DC85A-1363-0CD6-C627-76310C063E92}" dt="2022-12-04T18:27:22.385" v="280" actId="1076"/>
        <pc:sldMkLst>
          <pc:docMk/>
          <pc:sldMk cId="1712062357" sldId="323"/>
        </pc:sldMkLst>
        <pc:spChg chg="add del mod">
          <ac:chgData name="Samuel Domingos Lourenço" userId="S::2200904@my.ipleiria.pt::aa7018a1-75c9-40b9-a032-be33dca576d6" providerId="AD" clId="Web-{942DC85A-1363-0CD6-C627-76310C063E92}" dt="2022-12-04T18:26:50.931" v="272"/>
          <ac:spMkLst>
            <pc:docMk/>
            <pc:sldMk cId="1712062357" sldId="323"/>
            <ac:spMk id="5" creationId="{BF965778-94BE-C7D0-A002-685522188692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8:27:22.385" v="280" actId="1076"/>
          <ac:picMkLst>
            <pc:docMk/>
            <pc:sldMk cId="1712062357" sldId="323"/>
            <ac:picMk id="6" creationId="{73FF9ACB-B166-21F8-EA7D-44FA218CCA5B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6:47.728" v="271"/>
          <ac:picMkLst>
            <pc:docMk/>
            <pc:sldMk cId="1712062357" sldId="323"/>
            <ac:picMk id="14" creationId="{392076C1-7954-DF54-22CA-3CA3F3623504}"/>
          </ac:picMkLst>
        </pc:picChg>
      </pc:sldChg>
      <pc:sldChg chg="addSp delSp modSp">
        <pc:chgData name="Samuel Domingos Lourenço" userId="S::2200904@my.ipleiria.pt::aa7018a1-75c9-40b9-a032-be33dca576d6" providerId="AD" clId="Web-{942DC85A-1363-0CD6-C627-76310C063E92}" dt="2022-12-04T18:02:35.830" v="270" actId="14100"/>
        <pc:sldMkLst>
          <pc:docMk/>
          <pc:sldMk cId="3346838884" sldId="325"/>
        </pc:sldMkLst>
        <pc:spChg chg="add mod">
          <ac:chgData name="Samuel Domingos Lourenço" userId="S::2200904@my.ipleiria.pt::aa7018a1-75c9-40b9-a032-be33dca576d6" providerId="AD" clId="Web-{942DC85A-1363-0CD6-C627-76310C063E92}" dt="2022-12-04T18:02:35.830" v="270" actId="14100"/>
          <ac:spMkLst>
            <pc:docMk/>
            <pc:sldMk cId="3346838884" sldId="325"/>
            <ac:spMk id="3" creationId="{EB04E1C3-C492-50A4-6C3B-06824E0BEF94}"/>
          </ac:spMkLst>
        </pc:spChg>
        <pc:spChg chg="add mod">
          <ac:chgData name="Samuel Domingos Lourenço" userId="S::2200904@my.ipleiria.pt::aa7018a1-75c9-40b9-a032-be33dca576d6" providerId="AD" clId="Web-{942DC85A-1363-0CD6-C627-76310C063E92}" dt="2022-12-04T17:45:31.513" v="263" actId="1076"/>
          <ac:spMkLst>
            <pc:docMk/>
            <pc:sldMk cId="3346838884" sldId="325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7:25:34.748" v="29" actId="1076"/>
          <ac:spMkLst>
            <pc:docMk/>
            <pc:sldMk cId="3346838884" sldId="325"/>
            <ac:spMk id="8" creationId="{D9F2626C-59A3-4F1D-D41F-CF8475FF5FF6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6.009" v="1"/>
          <ac:spMkLst>
            <pc:docMk/>
            <pc:sldMk cId="3346838884" sldId="325"/>
            <ac:spMk id="17" creationId="{B97782EC-7DE2-9D60-506D-DB7089EC600E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7:22:33.056" v="0"/>
          <ac:spMkLst>
            <pc:docMk/>
            <pc:sldMk cId="3346838884" sldId="325"/>
            <ac:spMk id="21" creationId="{04C33B8E-DFE4-06F5-92AE-3E62419B5A2E}"/>
          </ac:spMkLst>
        </pc:spChg>
        <pc:picChg chg="del">
          <ac:chgData name="Samuel Domingos Lourenço" userId="S::2200904@my.ipleiria.pt::aa7018a1-75c9-40b9-a032-be33dca576d6" providerId="AD" clId="Web-{942DC85A-1363-0CD6-C627-76310C063E92}" dt="2022-12-04T17:22:57.119" v="7"/>
          <ac:picMkLst>
            <pc:docMk/>
            <pc:sldMk cId="3346838884" sldId="325"/>
            <ac:picMk id="13" creationId="{D992E98A-73DE-C256-6C86-49CCCED1C9F0}"/>
          </ac:picMkLst>
        </pc:picChg>
        <pc:picChg chg="mod ord modCrop">
          <ac:chgData name="Samuel Domingos Lourenço" userId="S::2200904@my.ipleiria.pt::aa7018a1-75c9-40b9-a032-be33dca576d6" providerId="AD" clId="Web-{942DC85A-1363-0CD6-C627-76310C063E92}" dt="2022-12-04T18:02:29.408" v="269"/>
          <ac:picMkLst>
            <pc:docMk/>
            <pc:sldMk cId="3346838884" sldId="325"/>
            <ac:picMk id="19" creationId="{8C1EFC12-6703-00D0-DBAF-B3678ED2B9CB}"/>
          </ac:picMkLst>
        </pc:picChg>
      </pc:sldChg>
      <pc:sldChg chg="addSp delSp modSp add replId">
        <pc:chgData name="Samuel Domingos Lourenço" userId="S::2200904@my.ipleiria.pt::aa7018a1-75c9-40b9-a032-be33dca576d6" providerId="AD" clId="Web-{942DC85A-1363-0CD6-C627-76310C063E92}" dt="2022-12-04T19:09:34.102" v="564" actId="20577"/>
        <pc:sldMkLst>
          <pc:docMk/>
          <pc:sldMk cId="2887193920" sldId="326"/>
        </pc:sldMkLst>
        <pc:spChg chg="mod">
          <ac:chgData name="Samuel Domingos Lourenço" userId="S::2200904@my.ipleiria.pt::aa7018a1-75c9-40b9-a032-be33dca576d6" providerId="AD" clId="Web-{942DC85A-1363-0CD6-C627-76310C063E92}" dt="2022-12-04T19:09:34.102" v="564" actId="20577"/>
          <ac:spMkLst>
            <pc:docMk/>
            <pc:sldMk cId="2887193920" sldId="326"/>
            <ac:spMk id="3" creationId="{EB04E1C3-C492-50A4-6C3B-06824E0BEF94}"/>
          </ac:spMkLst>
        </pc:spChg>
        <pc:spChg chg="del">
          <ac:chgData name="Samuel Domingos Lourenço" userId="S::2200904@my.ipleiria.pt::aa7018a1-75c9-40b9-a032-be33dca576d6" providerId="AD" clId="Web-{942DC85A-1363-0CD6-C627-76310C063E92}" dt="2022-12-04T19:07:03.645" v="543"/>
          <ac:spMkLst>
            <pc:docMk/>
            <pc:sldMk cId="2887193920" sldId="326"/>
            <ac:spMk id="4" creationId="{FACF0F8D-B363-AD39-F4DF-0C262B020C14}"/>
          </ac:spMkLst>
        </pc:spChg>
        <pc:spChg chg="mod">
          <ac:chgData name="Samuel Domingos Lourenço" userId="S::2200904@my.ipleiria.pt::aa7018a1-75c9-40b9-a032-be33dca576d6" providerId="AD" clId="Web-{942DC85A-1363-0CD6-C627-76310C063E92}" dt="2022-12-04T18:29:43.640" v="299" actId="20577"/>
          <ac:spMkLst>
            <pc:docMk/>
            <pc:sldMk cId="2887193920" sldId="326"/>
            <ac:spMk id="8" creationId="{D9F2626C-59A3-4F1D-D41F-CF8475FF5FF6}"/>
          </ac:spMkLst>
        </pc:spChg>
        <pc:picChg chg="add mod ord modCrop">
          <ac:chgData name="Samuel Domingos Lourenço" userId="S::2200904@my.ipleiria.pt::aa7018a1-75c9-40b9-a032-be33dca576d6" providerId="AD" clId="Web-{942DC85A-1363-0CD6-C627-76310C063E92}" dt="2022-12-04T19:07:59.412" v="554" actId="1076"/>
          <ac:picMkLst>
            <pc:docMk/>
            <pc:sldMk cId="2887193920" sldId="326"/>
            <ac:picMk id="5" creationId="{35898E11-7BED-94A3-E608-D92A4AA8F3DD}"/>
          </ac:picMkLst>
        </pc:picChg>
        <pc:picChg chg="del">
          <ac:chgData name="Samuel Domingos Lourenço" userId="S::2200904@my.ipleiria.pt::aa7018a1-75c9-40b9-a032-be33dca576d6" providerId="AD" clId="Web-{942DC85A-1363-0CD6-C627-76310C063E92}" dt="2022-12-04T18:28:43.107" v="286"/>
          <ac:picMkLst>
            <pc:docMk/>
            <pc:sldMk cId="2887193920" sldId="326"/>
            <ac:picMk id="19" creationId="{8C1EFC12-6703-00D0-DBAF-B3678ED2B9CB}"/>
          </ac:picMkLst>
        </pc:picChg>
      </pc:sldChg>
    </pc:docChg>
  </pc:docChgLst>
  <pc:docChgLst>
    <pc:chgData name="Francisco António Lisboa Guarda" userId="S::2201675@my.ipleiria.pt::90b98ad4-6058-46dd-9132-d3cb1d9a4b5f" providerId="AD" clId="Web-{E68811CC-907A-27CA-4D9E-E174642169C7}"/>
    <pc:docChg chg="modSld">
      <pc:chgData name="Francisco António Lisboa Guarda" userId="S::2201675@my.ipleiria.pt::90b98ad4-6058-46dd-9132-d3cb1d9a4b5f" providerId="AD" clId="Web-{E68811CC-907A-27CA-4D9E-E174642169C7}" dt="2023-03-04T16:54:42.849" v="160"/>
      <pc:docMkLst>
        <pc:docMk/>
      </pc:docMkLst>
      <pc:sldChg chg="modSp">
        <pc:chgData name="Francisco António Lisboa Guarda" userId="S::2201675@my.ipleiria.pt::90b98ad4-6058-46dd-9132-d3cb1d9a4b5f" providerId="AD" clId="Web-{E68811CC-907A-27CA-4D9E-E174642169C7}" dt="2023-03-04T16:50:02.029" v="24" actId="20577"/>
        <pc:sldMkLst>
          <pc:docMk/>
          <pc:sldMk cId="2608807508" sldId="277"/>
        </pc:sldMkLst>
        <pc:spChg chg="mod">
          <ac:chgData name="Francisco António Lisboa Guarda" userId="S::2201675@my.ipleiria.pt::90b98ad4-6058-46dd-9132-d3cb1d9a4b5f" providerId="AD" clId="Web-{E68811CC-907A-27CA-4D9E-E174642169C7}" dt="2023-03-04T16:49:50.779" v="20" actId="20577"/>
          <ac:spMkLst>
            <pc:docMk/>
            <pc:sldMk cId="2608807508" sldId="277"/>
            <ac:spMk id="3" creationId="{23CA22A8-E362-9EE5-A749-3D456FE65AD0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0:02.029" v="24" actId="20577"/>
          <ac:spMkLst>
            <pc:docMk/>
            <pc:sldMk cId="2608807508" sldId="277"/>
            <ac:spMk id="16" creationId="{D9852BDA-9576-9C16-3053-9C11B51C7638}"/>
          </ac:spMkLst>
        </pc:spChg>
      </pc:sldChg>
      <pc:sldChg chg="modSp">
        <pc:chgData name="Francisco António Lisboa Guarda" userId="S::2201675@my.ipleiria.pt::90b98ad4-6058-46dd-9132-d3cb1d9a4b5f" providerId="AD" clId="Web-{E68811CC-907A-27CA-4D9E-E174642169C7}" dt="2023-03-04T16:52:11.360" v="114"/>
        <pc:sldMkLst>
          <pc:docMk/>
          <pc:sldMk cId="278102383" sldId="385"/>
        </pc:sldMkLst>
        <pc:spChg chg="mod">
          <ac:chgData name="Francisco António Lisboa Guarda" userId="S::2201675@my.ipleiria.pt::90b98ad4-6058-46dd-9132-d3cb1d9a4b5f" providerId="AD" clId="Web-{E68811CC-907A-27CA-4D9E-E174642169C7}" dt="2023-03-04T16:51:34.469" v="100" actId="20577"/>
          <ac:spMkLst>
            <pc:docMk/>
            <pc:sldMk cId="278102383" sldId="385"/>
            <ac:spMk id="2" creationId="{1BE4EA37-3178-F89A-9342-A843CAFD5E47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1:42.391" v="109" actId="20577"/>
          <ac:spMkLst>
            <pc:docMk/>
            <pc:sldMk cId="278102383" sldId="385"/>
            <ac:spMk id="10" creationId="{DFABE13E-076B-73C9-3D56-7BE12F58CA00}"/>
          </ac:spMkLst>
        </pc:spChg>
        <pc:spChg chg="mod">
          <ac:chgData name="Francisco António Lisboa Guarda" userId="S::2201675@my.ipleiria.pt::90b98ad4-6058-46dd-9132-d3cb1d9a4b5f" providerId="AD" clId="Web-{E68811CC-907A-27CA-4D9E-E174642169C7}" dt="2023-03-04T16:51:56.610" v="113" actId="20577"/>
          <ac:spMkLst>
            <pc:docMk/>
            <pc:sldMk cId="278102383" sldId="385"/>
            <ac:spMk id="12" creationId="{93410F2A-2FCA-EDD9-8D5C-2F735D564F11}"/>
          </ac:spMkLst>
        </pc:spChg>
        <pc:picChg chg="mod">
          <ac:chgData name="Francisco António Lisboa Guarda" userId="S::2201675@my.ipleiria.pt::90b98ad4-6058-46dd-9132-d3cb1d9a4b5f" providerId="AD" clId="Web-{E68811CC-907A-27CA-4D9E-E174642169C7}" dt="2023-03-04T16:52:11.360" v="114"/>
          <ac:picMkLst>
            <pc:docMk/>
            <pc:sldMk cId="278102383" sldId="385"/>
            <ac:picMk id="5" creationId="{5FDB2495-44A4-3296-4183-3E98FC44F0AE}"/>
          </ac:picMkLst>
        </pc:picChg>
      </pc:sldChg>
      <pc:sldChg chg="addSp modSp">
        <pc:chgData name="Francisco António Lisboa Guarda" userId="S::2201675@my.ipleiria.pt::90b98ad4-6058-46dd-9132-d3cb1d9a4b5f" providerId="AD" clId="Web-{E68811CC-907A-27CA-4D9E-E174642169C7}" dt="2023-03-04T16:54:42.849" v="160"/>
        <pc:sldMkLst>
          <pc:docMk/>
          <pc:sldMk cId="2451077172" sldId="386"/>
        </pc:sldMkLst>
        <pc:spChg chg="add mod">
          <ac:chgData name="Francisco António Lisboa Guarda" userId="S::2201675@my.ipleiria.pt::90b98ad4-6058-46dd-9132-d3cb1d9a4b5f" providerId="AD" clId="Web-{E68811CC-907A-27CA-4D9E-E174642169C7}" dt="2023-03-04T16:54:18.098" v="156" actId="20577"/>
          <ac:spMkLst>
            <pc:docMk/>
            <pc:sldMk cId="2451077172" sldId="386"/>
            <ac:spMk id="3" creationId="{038B0A41-225E-B8F3-F155-CC5BD4E0ACA2}"/>
          </ac:spMkLst>
        </pc:spChg>
        <pc:spChg chg="add">
          <ac:chgData name="Francisco António Lisboa Guarda" userId="S::2201675@my.ipleiria.pt::90b98ad4-6058-46dd-9132-d3cb1d9a4b5f" providerId="AD" clId="Web-{E68811CC-907A-27CA-4D9E-E174642169C7}" dt="2023-03-04T16:54:42.849" v="160"/>
          <ac:spMkLst>
            <pc:docMk/>
            <pc:sldMk cId="2451077172" sldId="386"/>
            <ac:spMk id="5" creationId="{8AD9E8EE-CB49-8725-E023-038206CF9320}"/>
          </ac:spMkLst>
        </pc:spChg>
        <pc:picChg chg="mod">
          <ac:chgData name="Francisco António Lisboa Guarda" userId="S::2201675@my.ipleiria.pt::90b98ad4-6058-46dd-9132-d3cb1d9a4b5f" providerId="AD" clId="Web-{E68811CC-907A-27CA-4D9E-E174642169C7}" dt="2023-03-04T16:54:32.739" v="159" actId="14100"/>
          <ac:picMkLst>
            <pc:docMk/>
            <pc:sldMk cId="2451077172" sldId="386"/>
            <ac:picMk id="7" creationId="{25782050-EEC0-8FCF-A3C5-532C721F4D04}"/>
          </ac:picMkLst>
        </pc:picChg>
      </pc:sldChg>
    </pc:docChg>
  </pc:docChgLst>
  <pc:docChgLst>
    <pc:chgData name="Samuel Domingos Lourenço" userId="S::2200904@my.ipleiria.pt::aa7018a1-75c9-40b9-a032-be33dca576d6" providerId="AD" clId="Web-{30836F5B-D76F-B4F3-D373-3D4B2B87E4A7}"/>
    <pc:docChg chg="modSld">
      <pc:chgData name="Samuel Domingos Lourenço" userId="S::2200904@my.ipleiria.pt::aa7018a1-75c9-40b9-a032-be33dca576d6" providerId="AD" clId="Web-{30836F5B-D76F-B4F3-D373-3D4B2B87E4A7}" dt="2023-03-03T22:18:31.609" v="3" actId="20577"/>
      <pc:docMkLst>
        <pc:docMk/>
      </pc:docMkLst>
      <pc:sldChg chg="modSp">
        <pc:chgData name="Samuel Domingos Lourenço" userId="S::2200904@my.ipleiria.pt::aa7018a1-75c9-40b9-a032-be33dca576d6" providerId="AD" clId="Web-{30836F5B-D76F-B4F3-D373-3D4B2B87E4A7}" dt="2023-03-03T22:18:23.734" v="2" actId="20577"/>
        <pc:sldMkLst>
          <pc:docMk/>
          <pc:sldMk cId="882674010" sldId="258"/>
        </pc:sldMkLst>
        <pc:spChg chg="mod">
          <ac:chgData name="Samuel Domingos Lourenço" userId="S::2200904@my.ipleiria.pt::aa7018a1-75c9-40b9-a032-be33dca576d6" providerId="AD" clId="Web-{30836F5B-D76F-B4F3-D373-3D4B2B87E4A7}" dt="2023-03-03T22:18:23.734" v="2" actId="20577"/>
          <ac:spMkLst>
            <pc:docMk/>
            <pc:sldMk cId="882674010" sldId="258"/>
            <ac:spMk id="6" creationId="{E4EE0675-ABE3-E9E9-2DF6-057639174548}"/>
          </ac:spMkLst>
        </pc:spChg>
        <pc:picChg chg="mod">
          <ac:chgData name="Samuel Domingos Lourenço" userId="S::2200904@my.ipleiria.pt::aa7018a1-75c9-40b9-a032-be33dca576d6" providerId="AD" clId="Web-{30836F5B-D76F-B4F3-D373-3D4B2B87E4A7}" dt="2023-03-03T22:18:16.530" v="1" actId="1076"/>
          <ac:picMkLst>
            <pc:docMk/>
            <pc:sldMk cId="882674010" sldId="258"/>
            <ac:picMk id="13" creationId="{0B95E6E7-5E7A-24E9-62BB-FED192D82E7F}"/>
          </ac:picMkLst>
        </pc:picChg>
      </pc:sldChg>
      <pc:sldChg chg="modSp">
        <pc:chgData name="Samuel Domingos Lourenço" userId="S::2200904@my.ipleiria.pt::aa7018a1-75c9-40b9-a032-be33dca576d6" providerId="AD" clId="Web-{30836F5B-D76F-B4F3-D373-3D4B2B87E4A7}" dt="2023-03-03T22:18:31.609" v="3" actId="20577"/>
        <pc:sldMkLst>
          <pc:docMk/>
          <pc:sldMk cId="2608807508" sldId="277"/>
        </pc:sldMkLst>
        <pc:spChg chg="mod">
          <ac:chgData name="Samuel Domingos Lourenço" userId="S::2200904@my.ipleiria.pt::aa7018a1-75c9-40b9-a032-be33dca576d6" providerId="AD" clId="Web-{30836F5B-D76F-B4F3-D373-3D4B2B87E4A7}" dt="2023-03-03T22:18:31.609" v="3" actId="20577"/>
          <ac:spMkLst>
            <pc:docMk/>
            <pc:sldMk cId="2608807508" sldId="277"/>
            <ac:spMk id="3" creationId="{23CA22A8-E362-9EE5-A749-3D456FE65AD0}"/>
          </ac:spMkLst>
        </pc:spChg>
      </pc:sldChg>
    </pc:docChg>
  </pc:docChgLst>
  <pc:docChgLst>
    <pc:chgData name="Samuel Domingos Lourenço" userId="S::2200904@my.ipleiria.pt::aa7018a1-75c9-40b9-a032-be33dca576d6" providerId="AD" clId="Web-{32BB530A-F843-D46B-D729-C256C01C8A8A}"/>
    <pc:docChg chg="modSld">
      <pc:chgData name="Samuel Domingos Lourenço" userId="S::2200904@my.ipleiria.pt::aa7018a1-75c9-40b9-a032-be33dca576d6" providerId="AD" clId="Web-{32BB530A-F843-D46B-D729-C256C01C8A8A}" dt="2022-11-24T03:07:24.482" v="15" actId="1076"/>
      <pc:docMkLst>
        <pc:docMk/>
      </pc:docMkLst>
      <pc:sldChg chg="addSp delSp modSp">
        <pc:chgData name="Samuel Domingos Lourenço" userId="S::2200904@my.ipleiria.pt::aa7018a1-75c9-40b9-a032-be33dca576d6" providerId="AD" clId="Web-{32BB530A-F843-D46B-D729-C256C01C8A8A}" dt="2022-11-24T03:07:24.482" v="15" actId="1076"/>
        <pc:sldMkLst>
          <pc:docMk/>
          <pc:sldMk cId="198845117" sldId="272"/>
        </pc:sldMkLst>
        <pc:picChg chg="add mod modCrop">
          <ac:chgData name="Samuel Domingos Lourenço" userId="S::2200904@my.ipleiria.pt::aa7018a1-75c9-40b9-a032-be33dca576d6" providerId="AD" clId="Web-{32BB530A-F843-D46B-D729-C256C01C8A8A}" dt="2022-11-24T03:07:24.482" v="15" actId="1076"/>
          <ac:picMkLst>
            <pc:docMk/>
            <pc:sldMk cId="198845117" sldId="272"/>
            <ac:picMk id="6" creationId="{81C83B62-6DC6-A0A2-952C-9247FCA81996}"/>
          </ac:picMkLst>
        </pc:picChg>
        <pc:picChg chg="add del mod">
          <ac:chgData name="Samuel Domingos Lourenço" userId="S::2200904@my.ipleiria.pt::aa7018a1-75c9-40b9-a032-be33dca576d6" providerId="AD" clId="Web-{32BB530A-F843-D46B-D729-C256C01C8A8A}" dt="2022-11-24T03:06:01.198" v="12"/>
          <ac:picMkLst>
            <pc:docMk/>
            <pc:sldMk cId="198845117" sldId="272"/>
            <ac:picMk id="7" creationId="{D8D76D4E-BFF3-FD5A-5A26-1A73DA0C410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usa\Downloads\Precept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84-4260-93AE-20D6D9000DA8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F84-4260-93AE-20D6D900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F84-4260-93AE-20D6D9000DA8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F84-4260-93AE-20D6D9000DA8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F84-4260-93AE-20D6D9000DA8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F84-4260-93AE-20D6D9000DA8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F84-4260-93AE-20D6D9000DA8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F84-4260-93AE-20D6D9000DA8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2D-43B3-95A1-FD2C66DA9B3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2D-43B3-95A1-FD2C66DA9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2D-43B3-95A1-FD2C66DA9B3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2D-43B3-95A1-FD2C66DA9B3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2D-43B3-95A1-FD2C66DA9B3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2D-43B3-95A1-FD2C66DA9B3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2D-43B3-95A1-FD2C66DA9B3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2D-43B3-95A1-FD2C66DA9B3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827776362694465"/>
          <c:y val="6.3405156234040652E-2"/>
          <c:w val="0.72987197802806281"/>
          <c:h val="0.87395020465268736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26-432C-9688-AF5C7D7DD6B1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26-432C-9688-AF5C7D7DD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F626-432C-9688-AF5C7D7DD6B1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F626-432C-9688-AF5C7D7DD6B1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F626-432C-9688-AF5C7D7DD6B1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F626-432C-9688-AF5C7D7DD6B1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F626-432C-9688-AF5C7D7DD6B1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F626-432C-9688-AF5C7D7DD6B1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2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2F-4730-BC85-EEEBC054027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2F-4730-BC85-EEEBC0540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A72F-4730-BC85-EEEBC054027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A72F-4730-BC85-EEEBC054027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A72F-4730-BC85-EEEBC054027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A72F-4730-BC85-EEEBC054027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A72F-4730-BC85-EEEBC054027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A72F-4730-BC85-EEEBC054027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B8-49AC-AC27-A8CA115AD1B4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B8-49AC-AC27-A8CA115A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DBB8-49AC-AC27-A8CA115AD1B4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DBB8-49AC-AC27-A8CA115AD1B4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DBB8-49AC-AC27-A8CA115AD1B4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DBB8-49AC-AC27-A8CA115AD1B4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DBB8-49AC-AC27-A8CA115AD1B4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DBB8-49AC-AC27-A8CA115AD1B4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E3-42AE-ACC9-CCB77221206B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E3-42AE-ACC9-CCB772212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BBE3-42AE-ACC9-CCB77221206B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BBE3-42AE-ACC9-CCB77221206B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BBE3-42AE-ACC9-CCB77221206B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BBE3-42AE-ACC9-CCB77221206B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BBE3-42AE-ACC9-CCB77221206B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BBE3-42AE-ACC9-CCB77221206B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General</c:formatCode>
                <c:ptCount val="5"/>
                <c:pt idx="0" formatCode="_(* #,##0.00_);_(* \(#,##0.00\);_(* &quot;-&quot;??_);_(@_)">
                  <c:v>0.92666666666666675</c:v>
                </c:pt>
                <c:pt idx="2" formatCode="_(* #,##0.00_);_(* \(#,##0.00\);_(* &quot;-&quot;??_);_(@_)">
                  <c:v>0.91333333333333333</c:v>
                </c:pt>
                <c:pt idx="3" formatCode="_(* #,##0.00_);_(* \(#,##0.00\);_(* &quot;-&quot;??_);_(@_)">
                  <c:v>0.72666666666666668</c:v>
                </c:pt>
                <c:pt idx="4" formatCode="_(* #,##0.00_);_(* \(#,##0.00\);_(* &quot;-&quot;??_);_(@_)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5F-4341-8879-43CAF8CCCAC2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5F-4341-8879-43CAF8CC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015F-4341-8879-43CAF8CCCAC2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015F-4341-8879-43CAF8CCCAC2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015F-4341-8879-43CAF8CCCAC2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015F-4341-8879-43CAF8CCCAC2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015F-4341-8879-43CAF8CCCAC2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015F-4341-8879-43CAF8CCCAC2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89-496A-A7D4-CFAE9214C8DC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89-496A-A7D4-CFAE9214C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9D89-496A-A7D4-CFAE9214C8DC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9D89-496A-A7D4-CFAE9214C8DC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9D89-496A-A7D4-CFAE9214C8DC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9D89-496A-A7D4-CFAE9214C8DC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9D89-496A-A7D4-CFAE9214C8DC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9D89-496A-A7D4-CFAE9214C8DC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Ensaios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23119385041707"/>
          <c:y val="0.1973704014249148"/>
          <c:w val="0.59117844775366823"/>
          <c:h val="0.71057784337076513"/>
        </c:manualLayout>
      </c:layout>
      <c:scatterChart>
        <c:scatterStyle val="lineMarker"/>
        <c:varyColors val="0"/>
        <c:ser>
          <c:idx val="1"/>
          <c:order val="1"/>
          <c:tx>
            <c:v>Maçã</c:v>
          </c:tx>
          <c:spPr>
            <a:ln w="19050">
              <a:noFill/>
            </a:ln>
          </c:spPr>
          <c:xVal>
            <c:numRef>
              <c:f>(Folha1!$H$15,Folha1!$H$17,Folha1!$H$18,Folha1!$H$21,Folha1!$H$24)</c:f>
              <c:numCache>
                <c:formatCode>_(* #,##0.00_);_(* \(#,##0.00\);_(* "-"??_);_(@_)</c:formatCode>
                <c:ptCount val="5"/>
                <c:pt idx="0">
                  <c:v>0.92666666666666675</c:v>
                </c:pt>
                <c:pt idx="1">
                  <c:v>0.82666666666666666</c:v>
                </c:pt>
                <c:pt idx="2">
                  <c:v>0.91333333333333333</c:v>
                </c:pt>
                <c:pt idx="3">
                  <c:v>0.72666666666666668</c:v>
                </c:pt>
                <c:pt idx="4">
                  <c:v>0.81333333333333324</c:v>
                </c:pt>
              </c:numCache>
            </c:numRef>
          </c:xVal>
          <c:yVal>
            <c:numRef>
              <c:f>(Folha1!$G$15,Folha1!$G$17,Folha1!$G$18,Folha1!$G$21,Folha1!$G$24)</c:f>
              <c:numCache>
                <c:formatCode>General</c:formatCode>
                <c:ptCount val="5"/>
                <c:pt idx="0">
                  <c:v>0.22</c:v>
                </c:pt>
                <c:pt idx="1">
                  <c:v>0.85</c:v>
                </c:pt>
                <c:pt idx="2">
                  <c:v>0.2</c:v>
                </c:pt>
                <c:pt idx="3">
                  <c:v>0.38</c:v>
                </c:pt>
                <c:pt idx="4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7A-4A91-AF5C-527EA460F2BE}"/>
            </c:ext>
          </c:extLst>
        </c:ser>
        <c:ser>
          <c:idx val="2"/>
          <c:order val="2"/>
          <c:tx>
            <c:v>Banana</c:v>
          </c:tx>
          <c:spPr>
            <a:ln w="19050">
              <a:noFill/>
            </a:ln>
          </c:spPr>
          <c:xVal>
            <c:numRef>
              <c:f>(Folha1!$H$16,Folha1!$H$19,Folha1!$H$20,Folha1!$H$22,Folha1!$H$23)</c:f>
              <c:numCache>
                <c:formatCode>_(* #,##0.00_);_(* \(#,##0.00\);_(* "-"??_);_(@_)</c:formatCode>
                <c:ptCount val="5"/>
                <c:pt idx="0">
                  <c:v>0.74</c:v>
                </c:pt>
                <c:pt idx="1">
                  <c:v>0.62666666666666659</c:v>
                </c:pt>
                <c:pt idx="2">
                  <c:v>0.70666666666666667</c:v>
                </c:pt>
                <c:pt idx="3">
                  <c:v>0.53333333333333333</c:v>
                </c:pt>
                <c:pt idx="4">
                  <c:v>0.62</c:v>
                </c:pt>
              </c:numCache>
            </c:numRef>
          </c:xVal>
          <c:yVal>
            <c:numRef>
              <c:f>(Folha1!$G$16,Folha1!$G$19,Folha1!$G$20,Folha1!$G$22,Folha1!$G$23)</c:f>
              <c:numCache>
                <c:formatCode>General</c:formatCode>
                <c:ptCount val="5"/>
                <c:pt idx="0">
                  <c:v>0.7</c:v>
                </c:pt>
                <c:pt idx="1">
                  <c:v>0.9</c:v>
                </c:pt>
                <c:pt idx="2">
                  <c:v>0.84</c:v>
                </c:pt>
                <c:pt idx="3">
                  <c:v>0.68</c:v>
                </c:pt>
                <c:pt idx="4">
                  <c:v>0.71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7A-4A91-AF5C-527EA460F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902975"/>
        <c:axId val="1849897151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Massa de 0 a 1</c:v>
                </c:tx>
                <c:spPr>
                  <a:ln w="25400">
                    <a:noFill/>
                  </a:ln>
                  <a:effectLst>
                    <a:glow rad="139700">
                      <a:schemeClr val="accent1">
                        <a:alpha val="0"/>
                      </a:schemeClr>
                    </a:glow>
                  </a:effectLst>
                </c:spPr>
                <c:dPt>
                  <c:idx val="0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2-8D7A-4A91-AF5C-527EA460F2BE}"/>
                    </c:ext>
                  </c:extLst>
                </c:dPt>
                <c:dPt>
                  <c:idx val="2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8D7A-4A91-AF5C-527EA460F2BE}"/>
                    </c:ext>
                  </c:extLst>
                </c:dPt>
                <c:dPt>
                  <c:idx val="3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4-8D7A-4A91-AF5C-527EA460F2BE}"/>
                    </c:ext>
                  </c:extLst>
                </c:dPt>
                <c:dPt>
                  <c:idx val="6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8D7A-4A91-AF5C-527EA460F2BE}"/>
                    </c:ext>
                  </c:extLst>
                </c:dPt>
                <c:dPt>
                  <c:idx val="9"/>
                  <c:marker>
                    <c:spPr>
                      <a:solidFill>
                        <a:srgbClr val="FF0000"/>
                      </a:solidFill>
                      <a:ln w="9525"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1">
                            <a:alpha val="0"/>
                          </a:schemeClr>
                        </a:glow>
                      </a:effectLst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6-8D7A-4A91-AF5C-527EA460F2BE}"/>
                    </c:ext>
                  </c:extLst>
                </c:dPt>
                <c:xVal>
                  <c:numRef>
                    <c:extLst>
                      <c:ext uri="{02D57815-91ED-43cb-92C2-25804820EDAC}">
                        <c15:formulaRef>
                          <c15:sqref>Folha1!$H$15:$H$24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10"/>
                      <c:pt idx="0">
                        <c:v>0.92666666666666675</c:v>
                      </c:pt>
                      <c:pt idx="1">
                        <c:v>0.74</c:v>
                      </c:pt>
                      <c:pt idx="2">
                        <c:v>0.82666666666666666</c:v>
                      </c:pt>
                      <c:pt idx="3">
                        <c:v>0.91333333333333333</c:v>
                      </c:pt>
                      <c:pt idx="4">
                        <c:v>0.62666666666666659</c:v>
                      </c:pt>
                      <c:pt idx="5">
                        <c:v>0.70666666666666667</c:v>
                      </c:pt>
                      <c:pt idx="6">
                        <c:v>0.72666666666666668</c:v>
                      </c:pt>
                      <c:pt idx="7">
                        <c:v>0.53333333333333333</c:v>
                      </c:pt>
                      <c:pt idx="8">
                        <c:v>0.62</c:v>
                      </c:pt>
                      <c:pt idx="9">
                        <c:v>0.81333333333333324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Folha1!$G$15:$G$24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0.22</c:v>
                      </c:pt>
                      <c:pt idx="1">
                        <c:v>0.7</c:v>
                      </c:pt>
                      <c:pt idx="2">
                        <c:v>0.85</c:v>
                      </c:pt>
                      <c:pt idx="3">
                        <c:v>0.2</c:v>
                      </c:pt>
                      <c:pt idx="4">
                        <c:v>0.9</c:v>
                      </c:pt>
                      <c:pt idx="5">
                        <c:v>0.84</c:v>
                      </c:pt>
                      <c:pt idx="6">
                        <c:v>0.38</c:v>
                      </c:pt>
                      <c:pt idx="7">
                        <c:v>0.68</c:v>
                      </c:pt>
                      <c:pt idx="8">
                        <c:v>0.71</c:v>
                      </c:pt>
                      <c:pt idx="9">
                        <c:v>0.28999999999999998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8D7A-4A91-AF5C-527EA460F2BE}"/>
                  </c:ext>
                </c:extLst>
              </c15:ser>
            </c15:filteredScatterSeries>
          </c:ext>
        </c:extLst>
      </c:scatterChart>
      <c:valAx>
        <c:axId val="1849902975"/>
        <c:scaling>
          <c:orientation val="minMax"/>
          <c:max val="1"/>
          <c:min val="-0.3000000000000000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Massa de 0 a 1</a:t>
                </a:r>
              </a:p>
            </c:rich>
          </c:tx>
          <c:layout>
            <c:manualLayout>
              <c:xMode val="edge"/>
              <c:yMode val="edge"/>
              <c:x val="0.54388973178633959"/>
              <c:y val="0.81594559472516026"/>
            </c:manualLayout>
          </c:layout>
          <c:overlay val="0"/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897151"/>
        <c:crosses val="autoZero"/>
        <c:crossBetween val="midCat"/>
      </c:valAx>
      <c:valAx>
        <c:axId val="1849897151"/>
        <c:scaling>
          <c:orientation val="minMax"/>
          <c:max val="1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pt-PT" sz="1400"/>
                  <a:t>Forma</a:t>
                </a:r>
              </a:p>
            </c:rich>
          </c:tx>
          <c:layout>
            <c:manualLayout>
              <c:xMode val="edge"/>
              <c:yMode val="edge"/>
              <c:x val="0.17354935502963675"/>
              <c:y val="0.1955915734908842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849902975"/>
        <c:crosses val="autoZero"/>
        <c:crossBetween val="midCat"/>
      </c:valAx>
      <c:spPr>
        <a:noFill/>
        <a:ln>
          <a:noFill/>
        </a:ln>
        <a:effectLst>
          <a:glow rad="114300">
            <a:schemeClr val="accent1">
              <a:alpha val="40000"/>
            </a:schemeClr>
          </a:glow>
        </a:effectLst>
      </c:spPr>
    </c:plotArea>
    <c:legend>
      <c:legendPos val="r"/>
      <c:layout>
        <c:manualLayout>
          <c:xMode val="edge"/>
          <c:yMode val="edge"/>
          <c:x val="0.73188611670543402"/>
          <c:y val="0.23706127093410942"/>
          <c:w val="0.14040379912306283"/>
          <c:h val="0.12883181300538951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720550FF-572C-45B7-BC36-2410F0D83FBD}" type="slidenum">
              <a:t>‹#›</a:t>
            </a:fld>
            <a:endParaRPr lang="pt-PT" sz="14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873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AutoShape 1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4" name="AutoShape 2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5" name="AutoShape 3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6" name="AutoShape 4"/>
          <p:cNvSpPr/>
          <p:nvPr/>
        </p:nvSpPr>
        <p:spPr>
          <a:xfrm>
            <a:off x="0" y="0"/>
            <a:ext cx="6858000" cy="9144000"/>
          </a:xfrm>
          <a:custGeom>
            <a:avLst>
              <a:gd name="f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37000" cy="40003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es Placeholder 7"/>
          <p:cNvSpPr txBox="1">
            <a:spLocks noGrp="1"/>
          </p:cNvSpPr>
          <p:nvPr>
            <p:ph type="body" sz="quarter" idx="3"/>
          </p:nvPr>
        </p:nvSpPr>
        <p:spPr>
          <a:xfrm>
            <a:off x="755280" y="5078520"/>
            <a:ext cx="6040440" cy="48038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pt-PT"/>
          </a:p>
        </p:txBody>
      </p:sp>
      <p:sp>
        <p:nvSpPr>
          <p:cNvPr id="9" name="Text Box 7"/>
          <p:cNvSpPr/>
          <p:nvPr/>
        </p:nvSpPr>
        <p:spPr>
          <a:xfrm>
            <a:off x="0" y="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0" name="Text Box 8"/>
          <p:cNvSpPr/>
          <p:nvPr/>
        </p:nvSpPr>
        <p:spPr>
          <a:xfrm>
            <a:off x="4278240" y="0"/>
            <a:ext cx="3279959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1" name="Text Box 9"/>
          <p:cNvSpPr/>
          <p:nvPr/>
        </p:nvSpPr>
        <p:spPr>
          <a:xfrm>
            <a:off x="0" y="10156680"/>
            <a:ext cx="3279600" cy="533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12" name="Slide Number Placeholder 11"/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5240"/>
            <a:ext cx="3273480" cy="527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24A7B20B-7274-49A8-A28B-A2E9F463B4A8}" type="slidenum"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39925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pt-PT" sz="1200" b="0" i="0" u="none" strike="noStrike" cap="none" baseline="0">
        <a:ln>
          <a:noFill/>
        </a:ln>
        <a:solidFill>
          <a:srgbClr val="000000"/>
        </a:solidFill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1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0" tIns="0" rIns="0" bIns="0" anchor="b" anchorCtr="0" compatLnSpc="1">
            <a:noAutofit/>
          </a:bodyPr>
          <a:lstStyle/>
          <a:p>
            <a:pPr lvl="0"/>
            <a:fld id="{85D9B128-77D0-4466-846E-324150FFF972}" type="slidenum">
              <a:t>2</a:t>
            </a:fld>
            <a:endParaRPr lang="pt-PT"/>
          </a:p>
        </p:txBody>
      </p:sp>
      <p:sp>
        <p:nvSpPr>
          <p:cNvPr id="2" name="Rectangle 10"/>
          <p:cNvSpPr/>
          <p:nvPr/>
        </p:nvSpPr>
        <p:spPr>
          <a:xfrm>
            <a:off x="4278240" y="10155240"/>
            <a:ext cx="3273480" cy="527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fld id="{0B7891BF-888A-4ACB-90F3-572FCBECF64F}" type="slidenum">
              <a:t>2</a:t>
            </a:fld>
            <a:endParaRPr lang="pt-PT" sz="1800" b="0" i="0" u="none" strike="noStrike" cap="none" baseline="0">
              <a:ln>
                <a:noFill/>
              </a:ln>
              <a:solidFill>
                <a:srgbClr val="FFFFFF"/>
              </a:solidFill>
              <a:latin typeface="Arial" pitchFamily="34"/>
              <a:ea typeface="SimSun" pitchFamily="2"/>
              <a:cs typeface="SimSun" pitchFamily="2"/>
            </a:endParaRPr>
          </a:p>
        </p:txBody>
      </p:sp>
      <p:sp>
        <p:nvSpPr>
          <p:cNvPr id="3" name="Slide Image Placeholder 2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35588" cy="400208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/>
          <p:cNvSpPr txBox="1"/>
          <p:nvPr/>
        </p:nvSpPr>
        <p:spPr>
          <a:xfrm>
            <a:off x="755280" y="5078520"/>
            <a:ext cx="6041879" cy="48052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200" b="0" i="0" u="none" strike="noStrike" kern="1200" cap="non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Droid Sans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357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4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15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041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790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802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77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0296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425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661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Comparar inteligência artificial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317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693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33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Enpresa</a:t>
            </a:r>
            <a:r>
              <a:rPr lang="pt-PT" dirty="0"/>
              <a:t> do supercomputador IBM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026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Exemplo simplificado como a inteligência Artificial pensa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Como foi fala no 3 diapositivo a inteligência artificial é muito semelhante com a inteligência humana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634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680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Peso medio de uma maçã 130g e de uma banana 100g</a:t>
            </a:r>
          </a:p>
          <a:p>
            <a:endParaRPr lang="pt-PT"/>
          </a:p>
          <a:p>
            <a:r>
              <a:rPr lang="pt-PT"/>
              <a:t>https://colab.research.google.com/github/nikhilc3013/Perceptron-model/blob/master/Simple%20Perceptron%20Model%20from%20Scratch.ipynb#scrollTo=puKRJysKLAQQ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decision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boundary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140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label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"Limite de Decisão"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best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  <a:p>
            <a:endParaRPr lang="pt-PT"/>
          </a:p>
          <a:p>
            <a:r>
              <a:rPr lang="pt-PT"/>
              <a:t>--------------------------------------------------------------------------------------------------------------</a:t>
            </a:r>
          </a:p>
          <a:p>
            <a:endParaRPr lang="pt-PT"/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Creating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data for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our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model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111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137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106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93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122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Toy</a:t>
            </a:r>
            <a:r>
              <a:rPr lang="pt-PT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data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pt-PT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Y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index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b="0" err="1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x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c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'x'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"Massa(g)"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b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"Forma"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pt-PT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pt-PT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PT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pt-PT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13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Tirar</a:t>
            </a:r>
            <a:r>
              <a:rPr lang="en-US"/>
              <a:t>?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912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34000" cy="4000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4A7B20B-7274-49A8-A28B-A2E9F463B4A8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26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32586A5-E623-4923-AA16-5DF6C9A52E2A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53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BBC50B6-6E2F-4C5E-B0C9-0AA303C78DDE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46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857250"/>
            <a:ext cx="2054225" cy="4973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015038" cy="49736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899FEA-99E7-4557-BE0F-148F02E3E5EF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80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5A8E90-3137-4318-8F5E-3D858997EE83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235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29E440D-7B19-4D09-923A-25A91B239A48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177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6088"/>
            <a:ext cx="4033838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16088"/>
            <a:ext cx="4035425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E0B17A0-0373-4249-91E9-CB210F8553B0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12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AAA3164-D29B-4F23-8E1D-14147BFBAA40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57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6433E6F-D1F4-47D9-94E7-E2E82C1297B6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44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95ADC01-E402-4422-8E14-781DB8D33BD9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7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866271B-523B-4C59-99D2-622947B4EBB4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72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EDFAB3-69CC-4B67-B5B6-F8F56908DA7A}" type="datetime1">
              <a:rPr lang="pt-PT" smtClean="0"/>
              <a:t>04/03/2023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81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/>
          <a:p>
            <a:endParaRPr lang="pt-PT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716119"/>
            <a:ext cx="8221680" cy="41148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54080" y="6424560"/>
            <a:ext cx="8804160" cy="357120"/>
          </a:xfrm>
          <a:prstGeom prst="rect">
            <a:avLst/>
          </a:prstGeom>
          <a:noFill/>
          <a:ln>
            <a:noFill/>
          </a:ln>
        </p:spPr>
        <p:txBody>
          <a:bodyPr wrap="square" lIns="90000" tIns="91440" rIns="90000" bIns="46800" anchor="ctr" anchorCtr="0">
            <a:noAutofit/>
          </a:bodyPr>
          <a:lstStyle>
            <a:lvl1pPr marL="0" marR="0" lvl="0" indent="0" algn="r" rtl="0" hangingPunct="1">
              <a:lnSpc>
                <a:spcPct val="100000"/>
              </a:lnSpc>
              <a:buNone/>
              <a:tabLst/>
              <a:defRPr lang="pt-PT" sz="1200" kern="1200">
                <a:solidFill>
                  <a:srgbClr val="808080"/>
                </a:solidFill>
                <a:latin typeface="Calibri" pitchFamily="2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E433573-86C2-4640-8CA6-BC347A6FE653}" type="datetime1">
              <a:rPr lang="pt-PT" smtClean="0"/>
              <a:t>04/03/2023</a:t>
            </a:fld>
            <a:endParaRPr lang="pt-PT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-52560"/>
            <a:ext cx="9144000" cy="8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l" rtl="0" hangingPunct="0">
        <a:lnSpc>
          <a:spcPct val="102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pt-PT" sz="1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</p:titleStyle>
    <p:bodyStyle>
      <a:lvl1pPr marL="342720" marR="0" indent="-342720" algn="l" rtl="0" hangingPunct="0">
        <a:lnSpc>
          <a:spcPct val="102000"/>
        </a:lnSpc>
        <a:spcBef>
          <a:spcPts val="0"/>
        </a:spcBef>
        <a:spcAft>
          <a:spcPts val="1423"/>
        </a:spcAft>
        <a:tabLst>
          <a:tab pos="342720" algn="l"/>
          <a:tab pos="448920" algn="l"/>
          <a:tab pos="898200" algn="l"/>
          <a:tab pos="1347480" algn="l"/>
          <a:tab pos="1796760" algn="l"/>
          <a:tab pos="2246040" algn="l"/>
          <a:tab pos="2695320" algn="l"/>
          <a:tab pos="3144600" algn="l"/>
          <a:tab pos="3593879" algn="l"/>
          <a:tab pos="4043160" algn="l"/>
          <a:tab pos="4492439" algn="l"/>
          <a:tab pos="4941360" algn="l"/>
          <a:tab pos="5390640" algn="l"/>
          <a:tab pos="5839920" algn="l"/>
          <a:tab pos="6289200" algn="l"/>
          <a:tab pos="6738479" algn="l"/>
          <a:tab pos="7187760" algn="l"/>
          <a:tab pos="7637039" algn="l"/>
          <a:tab pos="8086320" algn="l"/>
          <a:tab pos="8535600" algn="l"/>
          <a:tab pos="8984880" algn="l"/>
        </a:tabLst>
        <a:defRPr lang="pt-PT" sz="2800" b="0" i="0" u="none" strike="noStrike" kern="1200" cap="none" baseline="0">
          <a:ln>
            <a:noFill/>
          </a:ln>
          <a:solidFill>
            <a:srgbClr val="000000"/>
          </a:solidFill>
          <a:latin typeface="Calibri" pitchFamily="2"/>
          <a:ea typeface="SimSun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5.png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chart" Target="../charts/chart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chart" Target="../charts/chart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svg"/><Relationship Id="rId5" Type="http://schemas.openxmlformats.org/officeDocument/2006/relationships/image" Target="../media/image47.sv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microsoft.com/office/2007/relationships/hdphoto" Target="../media/hdphoto7.wdp"/><Relationship Id="rId4" Type="http://schemas.openxmlformats.org/officeDocument/2006/relationships/image" Target="../media/image82.png"/><Relationship Id="rId9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0.wdp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quora.com/O-que-s%C3%A3o-e-como-funcionam-as-redes-neurais-artificiais-do-tipo-Autoencod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ircAruvnKk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C771C08-99C0-C92C-729D-720D64B11A30}"/>
              </a:ext>
            </a:extLst>
          </p:cNvPr>
          <p:cNvSpPr txBox="1">
            <a:spLocks/>
          </p:cNvSpPr>
          <p:nvPr/>
        </p:nvSpPr>
        <p:spPr>
          <a:xfrm>
            <a:off x="3030168" y="1018661"/>
            <a:ext cx="6080485" cy="1543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91440" rIns="90000" bIns="46800" anchor="t" anchorCtr="0" compatLnSpc="1">
            <a:noAutofit/>
          </a:bodyPr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GB" sz="9600"/>
              <a:t>Dem4AI</a:t>
            </a:r>
            <a:endParaRPr lang="en-GB" sz="4000" b="1">
              <a:latin typeface="Liberation Sans" pitchFamily="34"/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5464699D-A812-BB41-D9AB-BF681F8B1D30}"/>
              </a:ext>
            </a:extLst>
          </p:cNvPr>
          <p:cNvSpPr txBox="1">
            <a:spLocks/>
          </p:cNvSpPr>
          <p:nvPr/>
        </p:nvSpPr>
        <p:spPr>
          <a:xfrm>
            <a:off x="2662176" y="2167465"/>
            <a:ext cx="6835159" cy="10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440" algn="ctr">
              <a:lnSpc>
                <a:spcPct val="100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err="1">
                <a:latin typeface="Liberation Sans" pitchFamily="34"/>
              </a:rPr>
              <a:t>Introdução</a:t>
            </a:r>
            <a:r>
              <a:rPr lang="en-US">
                <a:latin typeface="Liberation Sans" pitchFamily="34"/>
              </a:rPr>
              <a:t> à </a:t>
            </a:r>
            <a:r>
              <a:rPr lang="en-US" err="1">
                <a:latin typeface="Liberation Sans" pitchFamily="34"/>
              </a:rPr>
              <a:t>Inteligência</a:t>
            </a:r>
            <a:r>
              <a:rPr lang="en-US">
                <a:latin typeface="Liberation Sans" pitchFamily="34"/>
              </a:rPr>
              <a:t> Artificial </a:t>
            </a:r>
          </a:p>
        </p:txBody>
      </p:sp>
      <p:pic>
        <p:nvPicPr>
          <p:cNvPr id="6" name="Gráfico 5" descr="Robô destaque">
            <a:extLst>
              <a:ext uri="{FF2B5EF4-FFF2-40B4-BE49-F238E27FC236}">
                <a16:creationId xmlns:a16="http://schemas.microsoft.com/office/drawing/2014/main" id="{00B11993-DE4E-834C-32AE-54033B54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5488" y="2057400"/>
            <a:ext cx="4800600" cy="4800600"/>
          </a:xfrm>
          <a:prstGeom prst="rect">
            <a:avLst/>
          </a:prstGeom>
        </p:spPr>
      </p:pic>
      <p:sp>
        <p:nvSpPr>
          <p:cNvPr id="8" name="Bolha de Discurso: Retângulo com Cantos Arredondados 7">
            <a:extLst>
              <a:ext uri="{FF2B5EF4-FFF2-40B4-BE49-F238E27FC236}">
                <a16:creationId xmlns:a16="http://schemas.microsoft.com/office/drawing/2014/main" id="{E7724B9A-AC70-B745-B822-2197FFE82FAF}"/>
              </a:ext>
            </a:extLst>
          </p:cNvPr>
          <p:cNvSpPr/>
          <p:nvPr/>
        </p:nvSpPr>
        <p:spPr>
          <a:xfrm>
            <a:off x="3227832" y="1069848"/>
            <a:ext cx="5715000" cy="2148840"/>
          </a:xfrm>
          <a:prstGeom prst="wedgeRoundRectCallout">
            <a:avLst>
              <a:gd name="adj1" fmla="val -55786"/>
              <a:gd name="adj2" fmla="val 70056"/>
              <a:gd name="adj3" fmla="val 166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043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F466B57F-3619-65FA-3B2A-09DD8358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36" y="4964919"/>
            <a:ext cx="3671085" cy="1521286"/>
          </a:xfrm>
          <a:prstGeom prst="rect">
            <a:avLst/>
          </a:prstGeom>
        </p:spPr>
      </p:pic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3F2498A7-9996-B378-590D-DC678A48866C}"/>
              </a:ext>
            </a:extLst>
          </p:cNvPr>
          <p:cNvCxnSpPr/>
          <p:nvPr/>
        </p:nvCxnSpPr>
        <p:spPr>
          <a:xfrm>
            <a:off x="6194679" y="4852443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CF8C3C-540F-68AD-5A74-EAD7242415BD}"/>
              </a:ext>
            </a:extLst>
          </p:cNvPr>
          <p:cNvSpPr txBox="1"/>
          <p:nvPr/>
        </p:nvSpPr>
        <p:spPr>
          <a:xfrm>
            <a:off x="7951431" y="154955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biológico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B322F8-EAB1-05B4-4AE6-412BA49413B0}"/>
              </a:ext>
            </a:extLst>
          </p:cNvPr>
          <p:cNvSpPr txBox="1"/>
          <p:nvPr/>
        </p:nvSpPr>
        <p:spPr>
          <a:xfrm>
            <a:off x="8224649" y="377727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Misto</a:t>
            </a:r>
          </a:p>
        </p:txBody>
      </p:sp>
      <p:sp>
        <p:nvSpPr>
          <p:cNvPr id="30" name="Marcador de Posição de Conteúdo 2">
            <a:extLst>
              <a:ext uri="{FF2B5EF4-FFF2-40B4-BE49-F238E27FC236}">
                <a16:creationId xmlns:a16="http://schemas.microsoft.com/office/drawing/2014/main" id="{302ED93E-C208-A235-72EC-005DEFF8E342}"/>
              </a:ext>
            </a:extLst>
          </p:cNvPr>
          <p:cNvSpPr txBox="1">
            <a:spLocks/>
          </p:cNvSpPr>
          <p:nvPr/>
        </p:nvSpPr>
        <p:spPr>
          <a:xfrm>
            <a:off x="572035" y="1411845"/>
            <a:ext cx="3213402" cy="43586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das formas de comunicação dos neurónios biológicos é por impulsos nervosos, transmitindo a informação de um para os outros.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Os neurónio artificiais usam a mesma técnica mas neste caso o núcleo é “substituído” por um </a:t>
            </a:r>
            <a:r>
              <a:rPr lang="pt-BR" sz="1800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PT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8EB4917-49A9-55FC-52C6-AB4F8A944386}"/>
              </a:ext>
            </a:extLst>
          </p:cNvPr>
          <p:cNvSpPr txBox="1"/>
          <p:nvPr/>
        </p:nvSpPr>
        <p:spPr>
          <a:xfrm>
            <a:off x="7951431" y="5482574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Neurónio</a:t>
            </a:r>
          </a:p>
          <a:p>
            <a:r>
              <a:rPr lang="pt-PT"/>
              <a:t>artificial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84DA03F-9C49-708D-6B22-B891D5D2A8BA}"/>
              </a:ext>
            </a:extLst>
          </p:cNvPr>
          <p:cNvSpPr/>
          <p:nvPr/>
        </p:nvSpPr>
        <p:spPr>
          <a:xfrm>
            <a:off x="0" y="6562568"/>
            <a:ext cx="547906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https://www.significados.com.br/neuronios/</a:t>
            </a:r>
          </a:p>
          <a:p>
            <a:r>
              <a:rPr lang="pt-PT" sz="900" dirty="0"/>
              <a:t>http://each.uspnet.usp.br/sarajane/wp-content/uploads/2015/05/2015_Perceptron_McCullocPits_Adaline_MLP.pdf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472671-CEAB-5525-6621-45F6AF0DDB88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</a:t>
            </a:r>
          </a:p>
        </p:txBody>
      </p:sp>
      <p:pic>
        <p:nvPicPr>
          <p:cNvPr id="2" name="Imagem 11">
            <a:extLst>
              <a:ext uri="{FF2B5EF4-FFF2-40B4-BE49-F238E27FC236}">
                <a16:creationId xmlns:a16="http://schemas.microsoft.com/office/drawing/2014/main" id="{0E9DEEB7-7E33-DB48-872C-6943A232E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8B6B96F-4F02-B5CD-E49A-56F3AE6CF4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37418"/>
              </p:ext>
            </p:extLst>
          </p:nvPr>
        </p:nvGraphicFramePr>
        <p:xfrm>
          <a:off x="4461093" y="2941891"/>
          <a:ext cx="385762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857760" imgH="1571760" progId="PBrush">
                  <p:embed/>
                </p:oleObj>
              </mc:Choice>
              <mc:Fallback>
                <p:oleObj name="Bitmap Image" r:id="rId6" imgW="3857760" imgH="1571760" progId="PBrush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B8B6B96F-4F02-B5CD-E49A-56F3AE6CF4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1093" y="2941891"/>
                        <a:ext cx="385762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1E22A369-1014-E47E-C581-E4A55191A2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560"/>
              </p:ext>
            </p:extLst>
          </p:nvPr>
        </p:nvGraphicFramePr>
        <p:xfrm>
          <a:off x="4408740" y="1236747"/>
          <a:ext cx="357187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3571920" imgH="1380960" progId="PBrush">
                  <p:embed/>
                </p:oleObj>
              </mc:Choice>
              <mc:Fallback>
                <p:oleObj name="Bitmap Image" r:id="rId8" imgW="3571920" imgH="1380960" progId="PBrush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1E22A369-1014-E47E-C581-E4A55191A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08740" y="1236747"/>
                        <a:ext cx="3571875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8DFCD81-AA34-C04C-2071-EE11CFD884DE}"/>
              </a:ext>
            </a:extLst>
          </p:cNvPr>
          <p:cNvCxnSpPr/>
          <p:nvPr/>
        </p:nvCxnSpPr>
        <p:spPr>
          <a:xfrm>
            <a:off x="6146034" y="2717885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BE3B03D-F37B-F31F-1768-5BFDB8D65B81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Neurónio Biológico e Artificial</a:t>
            </a:r>
          </a:p>
        </p:txBody>
      </p:sp>
    </p:spTree>
    <p:extLst>
      <p:ext uri="{BB962C8B-B14F-4D97-AF65-F5344CB8AC3E}">
        <p14:creationId xmlns:p14="http://schemas.microsoft.com/office/powerpoint/2010/main" val="24356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Perceptrão</a:t>
            </a:r>
            <a:endParaRPr lang="pt-PT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2.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FA13D5AF-3D03-1167-9B22-0F9F9E823D1E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4179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83AAB00-2DE3-AD6B-43AE-D1C1DEBCC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25" t="36443" r="94372" b="60898"/>
          <a:stretch/>
        </p:blipFill>
        <p:spPr>
          <a:xfrm>
            <a:off x="8283754" y="3538600"/>
            <a:ext cx="797795" cy="39294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70BAA3-6DDD-1B7A-3AC7-30BBC0D94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39" y="1320109"/>
            <a:ext cx="8221680" cy="4436983"/>
          </a:xfrm>
        </p:spPr>
        <p:txBody>
          <a:bodyPr/>
          <a:lstStyle/>
          <a:p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Perceptrão é uma camada única de uma rede neural com uma saída binária.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Este consiste em 4 partes: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Valores/camada de entrada;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Pesos e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bias;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Soma Ponderada;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Função de ativação.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pt-B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Com diversas 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camadas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perceptrões, formamos uma Rede Neural.</a:t>
            </a:r>
          </a:p>
          <a:p>
            <a:endParaRPr lang="pt-P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93C690A-3C66-5C39-F2AE-BCAC0995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5290" b="56656"/>
          <a:stretch/>
        </p:blipFill>
        <p:spPr>
          <a:xfrm>
            <a:off x="3848100" y="2699684"/>
            <a:ext cx="2743066" cy="2128771"/>
          </a:xfrm>
          <a:prstGeom prst="rect">
            <a:avLst/>
          </a:prstGeom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7A92B44D-F27B-A032-A155-B7347C10A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11E4938-6645-69C8-8786-3F8143E5EC5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Conceitos de um </a:t>
            </a:r>
            <a:r>
              <a:rPr lang="pt-PT" sz="2400" b="1" err="1">
                <a:solidFill>
                  <a:schemeClr val="bg1"/>
                </a:solidFill>
              </a:rPr>
              <a:t>Perceptrão</a:t>
            </a:r>
            <a:endParaRPr lang="pt-PT" sz="24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0C9B7-D221-2F4E-6F8A-E7BD86BBDDB5}"/>
              </a:ext>
            </a:extLst>
          </p:cNvPr>
          <p:cNvSpPr txBox="1"/>
          <p:nvPr/>
        </p:nvSpPr>
        <p:spPr>
          <a:xfrm>
            <a:off x="6645511" y="4334032"/>
            <a:ext cx="1583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 b="1" dirty="0">
                <a:ea typeface="+mn-lt"/>
                <a:cs typeface="+mn-lt"/>
              </a:rPr>
              <a:t>Função de Ativação</a:t>
            </a:r>
            <a:endParaRPr lang="en-US" sz="1200" dirty="0"/>
          </a:p>
          <a:p>
            <a:pPr algn="ctr"/>
            <a:r>
              <a:rPr lang="pt-BR" sz="1200" b="1" dirty="0">
                <a:cs typeface="Calibri"/>
              </a:rPr>
              <a:t>(Degrau Unitário)</a:t>
            </a:r>
          </a:p>
        </p:txBody>
      </p:sp>
      <p:pic>
        <p:nvPicPr>
          <p:cNvPr id="12" name="Imagem 20">
            <a:extLst>
              <a:ext uri="{FF2B5EF4-FFF2-40B4-BE49-F238E27FC236}">
                <a16:creationId xmlns:a16="http://schemas.microsoft.com/office/drawing/2014/main" id="{8E6A40F7-EB20-7D55-5892-4D0CFB663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67" y="3119839"/>
            <a:ext cx="1692588" cy="1167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89BA1AC2-50B5-5A54-473C-0DA6E49211EE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10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7386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C61533E-F348-E6DA-CC1B-1CC722C52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7496" b="65274"/>
          <a:stretch/>
        </p:blipFill>
        <p:spPr>
          <a:xfrm>
            <a:off x="5502085" y="1311193"/>
            <a:ext cx="2554503" cy="13971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FC7CE49-2960-BB78-A638-799FD180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4372" b="56656"/>
          <a:stretch/>
        </p:blipFill>
        <p:spPr>
          <a:xfrm>
            <a:off x="5437068" y="4316936"/>
            <a:ext cx="3666526" cy="21984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CA4986-C85E-1ADD-0CA2-1316CCDEDDFC}"/>
              </a:ext>
            </a:extLst>
          </p:cNvPr>
          <p:cNvSpPr/>
          <p:nvPr/>
        </p:nvSpPr>
        <p:spPr>
          <a:xfrm>
            <a:off x="5389380" y="4117039"/>
            <a:ext cx="841248" cy="74066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4E0663-B0CC-55BB-17F8-B93B7F2BAF21}"/>
              </a:ext>
            </a:extLst>
          </p:cNvPr>
          <p:cNvSpPr/>
          <p:nvPr/>
        </p:nvSpPr>
        <p:spPr>
          <a:xfrm>
            <a:off x="5483993" y="992887"/>
            <a:ext cx="2634637" cy="197510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9B03DE3-6272-7B2A-0042-5980C8979DB9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flipH="1">
            <a:off x="5389380" y="1980439"/>
            <a:ext cx="94613" cy="2506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23202C5E-16E7-DDF7-E1A4-07B2DD634ECC}"/>
              </a:ext>
            </a:extLst>
          </p:cNvPr>
          <p:cNvCxnSpPr>
            <a:cxnSpLocks/>
          </p:cNvCxnSpPr>
          <p:nvPr/>
        </p:nvCxnSpPr>
        <p:spPr>
          <a:xfrm flipV="1">
            <a:off x="6230628" y="2442263"/>
            <a:ext cx="1729942" cy="210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C4E88F-0C02-65A2-53D3-CB0FE6DEC4AD}"/>
              </a:ext>
            </a:extLst>
          </p:cNvPr>
          <p:cNvSpPr txBox="1"/>
          <p:nvPr/>
        </p:nvSpPr>
        <p:spPr>
          <a:xfrm>
            <a:off x="6230628" y="6379860"/>
            <a:ext cx="19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B96C8DAF-B0C1-BAFB-0DFC-53D1B0DDEBB2}"/>
              </a:ext>
            </a:extLst>
          </p:cNvPr>
          <p:cNvSpPr txBox="1">
            <a:spLocks/>
          </p:cNvSpPr>
          <p:nvPr/>
        </p:nvSpPr>
        <p:spPr>
          <a:xfrm>
            <a:off x="488151" y="1537554"/>
            <a:ext cx="3951373" cy="455235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/>
              <a:t>Simplificando, as </a:t>
            </a:r>
            <a:r>
              <a:rPr lang="pt-PT" sz="1800" b="1"/>
              <a:t>entradas</a:t>
            </a:r>
            <a:r>
              <a:rPr lang="pt-PT" sz="1800"/>
              <a:t> são parâmetros/características que se relacionam com o que pretendemos classificar.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/>
          </a:p>
          <a:p>
            <a:pPr marL="0" indent="0" algn="just"/>
            <a:endParaRPr lang="pt-PT" sz="18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Um n</a:t>
            </a:r>
            <a:r>
              <a:rPr lang="pt-PT" sz="1800"/>
              <a:t>eurónio artificial pode ter uma ou diversas </a:t>
            </a:r>
            <a:r>
              <a:rPr lang="pt-PT" sz="1800" b="1"/>
              <a:t>entradas</a:t>
            </a:r>
            <a:r>
              <a:rPr lang="pt-PT" sz="1800"/>
              <a:t> dependendo da situação. Sendo que cada entrada vai ter uma importância (Peso) diferente.</a:t>
            </a:r>
          </a:p>
          <a:p>
            <a:pPr marL="0" indent="0" algn="just"/>
            <a:endParaRPr lang="pt-PT"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6C4EE0-E0CB-89E3-EE2B-33E4C0DB2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176804-96FB-617D-DF35-1E6E5C439C3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são as Entradas?</a:t>
            </a: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97A084C-C04D-5CD9-212E-4B80210BED9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6582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B2D0011-B17E-6102-F884-C43E76B8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4" t="16903" r="94863" b="72243"/>
          <a:stretch/>
        </p:blipFill>
        <p:spPr>
          <a:xfrm>
            <a:off x="4876849" y="1540893"/>
            <a:ext cx="4286211" cy="43900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66C543-40D7-576A-D433-9850F8C6606F}"/>
              </a:ext>
            </a:extLst>
          </p:cNvPr>
          <p:cNvSpPr txBox="1"/>
          <p:nvPr/>
        </p:nvSpPr>
        <p:spPr>
          <a:xfrm>
            <a:off x="6368915" y="5997374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AA474B5-B6C6-0BAC-F632-4B22432FEC57}"/>
              </a:ext>
            </a:extLst>
          </p:cNvPr>
          <p:cNvSpPr txBox="1">
            <a:spLocks/>
          </p:cNvSpPr>
          <p:nvPr/>
        </p:nvSpPr>
        <p:spPr>
          <a:xfrm>
            <a:off x="418273" y="1054263"/>
            <a:ext cx="4399110" cy="562115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Como referido antes, cada entrada tem uma importância diferente para o resultado final, sendo que esta vai ser representada por um valor ao qual chamamos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Estes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não tem um valor fixo, sendo diversas vezes alterado de forma a corrigir eventuais erros.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não necessita de ser inteiro, podendo até ser negativo dependendo da situação.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241289-778D-ED4D-7205-1386467A5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96E42-8748-156D-F083-BE55679E404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CA092FE-C068-7FC0-B528-F8E3FD61D4E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um Peso?</a:t>
            </a:r>
          </a:p>
        </p:txBody>
      </p:sp>
      <p:pic>
        <p:nvPicPr>
          <p:cNvPr id="1026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B50DD767-742E-4DC3-A11F-49AFCD8A9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2106562">
            <a:off x="7726702" y="2544195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FA4DDB96-F9A0-DFB2-EC84-0D304B5CD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>
            <a:off x="7503142" y="3365417"/>
            <a:ext cx="944793" cy="2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YPERPARAMETER TUNING IN MACHINE LEARNING | by Joel Jorly | Artificial  Intelligence in Plain English">
            <a:extLst>
              <a:ext uri="{FF2B5EF4-FFF2-40B4-BE49-F238E27FC236}">
                <a16:creationId xmlns:a16="http://schemas.microsoft.com/office/drawing/2014/main" id="{759BF2DA-9D1C-89A7-8D4F-B9CE2F5B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6" t="39231" r="14558" b="36515"/>
          <a:stretch/>
        </p:blipFill>
        <p:spPr bwMode="auto">
          <a:xfrm rot="18990935">
            <a:off x="7484601" y="4208913"/>
            <a:ext cx="1066777" cy="2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9B2059-1EB4-A910-72F0-F48C652C556F}"/>
              </a:ext>
            </a:extLst>
          </p:cNvPr>
          <p:cNvSpPr txBox="1"/>
          <p:nvPr/>
        </p:nvSpPr>
        <p:spPr>
          <a:xfrm>
            <a:off x="7485715" y="1079228"/>
            <a:ext cx="180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Inicialização dos pesos de forma aleatória</a:t>
            </a:r>
          </a:p>
        </p:txBody>
      </p:sp>
    </p:spTree>
    <p:extLst>
      <p:ext uri="{BB962C8B-B14F-4D97-AF65-F5344CB8AC3E}">
        <p14:creationId xmlns:p14="http://schemas.microsoft.com/office/powerpoint/2010/main" val="262851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7F731DB-1A36-1F1E-2AC1-917B7597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40" t="32490" r="94372" b="56656"/>
          <a:stretch/>
        </p:blipFill>
        <p:spPr>
          <a:xfrm>
            <a:off x="0" y="1533982"/>
            <a:ext cx="3583333" cy="3790036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A716B68-18CC-B79C-E45F-E5F391C18F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31920" y="1368870"/>
            <a:ext cx="4595663" cy="46661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é a parte principal onde recebe o resultado final da </a:t>
            </a:r>
            <a:r>
              <a:rPr lang="pt-PT" sz="1800" b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Entradas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e do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Pesos.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Mas não existe só um tipo de </a:t>
            </a:r>
            <a:r>
              <a:rPr lang="pt-PT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Por exemplo, este pode ser uma porta logica (AND ou OR), um comparador ou até mesmo um somador que é o mais usado.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1B2112-A182-DE92-1566-C76C8EF6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A6CE03-7FA2-F00E-DA37-26E573D56C4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B7B8E5-2319-36E9-4146-783E2F927502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um </a:t>
            </a:r>
            <a:r>
              <a:rPr lang="pt-PT" sz="2400" b="1" err="1">
                <a:solidFill>
                  <a:schemeClr val="bg1"/>
                </a:solidFill>
              </a:rPr>
              <a:t>Perceptrão</a:t>
            </a:r>
            <a:r>
              <a:rPr lang="pt-PT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EA81F-35AA-4DB0-3111-BAAEAEF732C2}"/>
              </a:ext>
            </a:extLst>
          </p:cNvPr>
          <p:cNvSpPr txBox="1"/>
          <p:nvPr/>
        </p:nvSpPr>
        <p:spPr>
          <a:xfrm>
            <a:off x="699635" y="5542469"/>
            <a:ext cx="329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Neurónio Artificial</a:t>
            </a:r>
          </a:p>
        </p:txBody>
      </p:sp>
    </p:spTree>
    <p:extLst>
      <p:ext uri="{BB962C8B-B14F-4D97-AF65-F5344CB8AC3E}">
        <p14:creationId xmlns:p14="http://schemas.microsoft.com/office/powerpoint/2010/main" val="5131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5C8A685-5373-ACA6-8A6E-018439495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92" t="32490" r="94372" b="56656"/>
          <a:stretch/>
        </p:blipFill>
        <p:spPr>
          <a:xfrm>
            <a:off x="1677158" y="3187016"/>
            <a:ext cx="5817875" cy="3488401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704708B-E6E5-51AB-91BF-9A8FB86C49C9}"/>
              </a:ext>
            </a:extLst>
          </p:cNvPr>
          <p:cNvSpPr txBox="1">
            <a:spLocks/>
          </p:cNvSpPr>
          <p:nvPr/>
        </p:nvSpPr>
        <p:spPr>
          <a:xfrm>
            <a:off x="436156" y="834936"/>
            <a:ext cx="8271681" cy="195867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PT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Sinal de saída 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recebe o sinal do </a:t>
            </a:r>
            <a:r>
              <a:rPr lang="pt-BR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e a partir daí temos o resultado final.</a:t>
            </a:r>
          </a:p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No caso de termos mais do que um </a:t>
            </a:r>
            <a:r>
              <a:rPr lang="pt-PT" sz="1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Perceptão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este primeiro pode ligar a outro com um peso associado a si, criando uma rede neural. Caso isso aconteça o </a:t>
            </a:r>
            <a:r>
              <a:rPr lang="pt-PT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Sinal de saída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do primeiro passa a ser uma </a:t>
            </a:r>
            <a:r>
              <a:rPr lang="pt-PT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entrada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do próximo </a:t>
            </a:r>
            <a:r>
              <a:rPr lang="pt-PT" sz="1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Perceptrão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e repete-se o processo.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132725-9CB9-B56A-AB01-E671B07B9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0BEB828-002B-9BE7-E136-4C1FDB3B092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14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0CCE8E-74AC-44A8-869D-E36B41856D28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Sinal de saída</a:t>
            </a:r>
          </a:p>
        </p:txBody>
      </p:sp>
    </p:spTree>
    <p:extLst>
      <p:ext uri="{BB962C8B-B14F-4D97-AF65-F5344CB8AC3E}">
        <p14:creationId xmlns:p14="http://schemas.microsoft.com/office/powerpoint/2010/main" val="1891991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EA66F9D6-43FA-EEA7-01CD-694D096B7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50" flipH="1">
            <a:off x="837547" y="2931173"/>
            <a:ext cx="3293763" cy="2553448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EA40816-3F38-8493-9D38-C84669215A11}"/>
              </a:ext>
            </a:extLst>
          </p:cNvPr>
          <p:cNvSpPr txBox="1">
            <a:spLocks/>
          </p:cNvSpPr>
          <p:nvPr/>
        </p:nvSpPr>
        <p:spPr>
          <a:xfrm>
            <a:off x="448254" y="1248697"/>
            <a:ext cx="8039100" cy="205430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Foi realizado um ensaio com 4 maçãs e 5 bananas escolhidas aleatoriamente. Retirando a massa em gramas e a forma tendo a classificação “1” como alongada e “0” como redonda.</a:t>
            </a:r>
          </a:p>
          <a:p>
            <a:pPr algn="just">
              <a:buFontTx/>
              <a:buChar char="-"/>
            </a:pP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3371B2-3BF8-1806-9414-3A05A21732E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15</a:t>
            </a:r>
          </a:p>
        </p:txBody>
      </p:sp>
      <p:pic>
        <p:nvPicPr>
          <p:cNvPr id="17" name="Imagem 16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01A3BA25-4E85-5664-7EE9-32F9D29A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407">
            <a:off x="3038547" y="3065101"/>
            <a:ext cx="1581044" cy="2332343"/>
          </a:xfrm>
          <a:prstGeom prst="rect">
            <a:avLst/>
          </a:prstGeom>
        </p:spPr>
      </p:pic>
      <p:pic>
        <p:nvPicPr>
          <p:cNvPr id="19" name="Imagem 18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5F6A7B43-D9C3-2B57-37FB-D013699065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2185385" y="3880306"/>
            <a:ext cx="1734273" cy="1686104"/>
          </a:xfrm>
          <a:prstGeom prst="rect">
            <a:avLst/>
          </a:prstGeom>
        </p:spPr>
      </p:pic>
      <p:pic>
        <p:nvPicPr>
          <p:cNvPr id="21" name="Imagem 20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ADBE52C5-684B-22FF-6D46-A0A43AAC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333625"/>
            <a:ext cx="3090938" cy="2723699"/>
          </a:xfrm>
          <a:prstGeom prst="rect">
            <a:avLst/>
          </a:prstGeom>
        </p:spPr>
      </p:pic>
      <p:pic>
        <p:nvPicPr>
          <p:cNvPr id="23" name="Imagem 22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F88285FE-BB3E-6028-8209-1ED49E01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8" y="3153277"/>
            <a:ext cx="2388288" cy="2104532"/>
          </a:xfrm>
          <a:prstGeom prst="rect">
            <a:avLst/>
          </a:prstGeom>
        </p:spPr>
      </p:pic>
      <p:pic>
        <p:nvPicPr>
          <p:cNvPr id="18" name="Imagem 1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278116D9-0214-7E9D-8B79-1FF51B17D9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902090" y="3559747"/>
            <a:ext cx="2262431" cy="2199593"/>
          </a:xfrm>
          <a:prstGeom prst="rect">
            <a:avLst/>
          </a:prstGeom>
        </p:spPr>
      </p:pic>
      <p:pic>
        <p:nvPicPr>
          <p:cNvPr id="20" name="Imagem 19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D64DAC0C-D429-CB0E-3737-4AB293947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564" y="4193571"/>
            <a:ext cx="2783641" cy="1372839"/>
          </a:xfrm>
          <a:prstGeom prst="rect">
            <a:avLst/>
          </a:prstGeom>
        </p:spPr>
      </p:pic>
      <p:pic>
        <p:nvPicPr>
          <p:cNvPr id="16" name="Imagem 15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1C4A1D34-079B-1C49-9A24-B159B3AE9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5112271" y="4393795"/>
            <a:ext cx="2028274" cy="1686104"/>
          </a:xfrm>
          <a:prstGeom prst="rect">
            <a:avLst/>
          </a:prstGeom>
        </p:spPr>
      </p:pic>
      <p:pic>
        <p:nvPicPr>
          <p:cNvPr id="15" name="Imagem 14" descr="Uma imagem com maçã, fruta, mesa, sentado&#10;&#10;Descrição gerada automaticamente">
            <a:extLst>
              <a:ext uri="{FF2B5EF4-FFF2-40B4-BE49-F238E27FC236}">
                <a16:creationId xmlns:a16="http://schemas.microsoft.com/office/drawing/2014/main" id="{9681D630-A70E-673A-0215-3882076D6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33" b="91167" l="2667" r="90000">
                        <a14:foregroundMark x1="14833" y1="41333" x2="13333" y2="60000"/>
                        <a14:foregroundMark x1="10167" y1="36667" x2="8667" y2="53833"/>
                        <a14:foregroundMark x1="8333" y1="54167" x2="5167" y2="42833"/>
                        <a14:foregroundMark x1="2833" y1="49500" x2="2833" y2="49500"/>
                        <a14:foregroundMark x1="39000" y1="91167" x2="74167" y2="84500"/>
                        <a14:foregroundMark x1="34000" y1="14833" x2="37167" y2="22500"/>
                        <a14:foregroundMark x1="29333" y1="5833" x2="29333" y2="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03" y="4687150"/>
            <a:ext cx="1282403" cy="11426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2751B-B5F0-C7A6-184D-6818003422BE}"/>
              </a:ext>
            </a:extLst>
          </p:cNvPr>
          <p:cNvSpPr txBox="1">
            <a:spLocks/>
          </p:cNvSpPr>
          <p:nvPr/>
        </p:nvSpPr>
        <p:spPr>
          <a:xfrm>
            <a:off x="2185384" y="0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de uma aplicação</a:t>
            </a:r>
          </a:p>
        </p:txBody>
      </p:sp>
    </p:spTree>
    <p:extLst>
      <p:ext uri="{BB962C8B-B14F-4D97-AF65-F5344CB8AC3E}">
        <p14:creationId xmlns:p14="http://schemas.microsoft.com/office/powerpoint/2010/main" val="34216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BDCBFF5-F235-A170-0F92-F0459ABE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89048"/>
              </p:ext>
            </p:extLst>
          </p:nvPr>
        </p:nvGraphicFramePr>
        <p:xfrm>
          <a:off x="540854" y="2384957"/>
          <a:ext cx="2918916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60825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 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137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 dirty="0">
                          <a:effectLst/>
                        </a:rPr>
                        <a:t>Banana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106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80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93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83973" y="1432825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Os resultados obtidos no ensaio foram os seguintes:</a:t>
            </a:r>
          </a:p>
          <a:p>
            <a:pPr algn="just">
              <a:buFontTx/>
              <a:buChar char="-"/>
            </a:pP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0680EC7F-94F7-1586-E249-E49C14A1A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82" b="91165" l="8400" r="82000">
                        <a14:foregroundMark x1="75600" y1="66064" x2="75600" y2="48394"/>
                        <a14:foregroundMark x1="73200" y1="39157" x2="76000" y2="59036"/>
                        <a14:foregroundMark x1="82000" y1="53414" x2="77800" y2="61847"/>
                        <a14:foregroundMark x1="43200" y1="33936" x2="27000" y2="24699"/>
                        <a14:foregroundMark x1="24600" y1="20482" x2="20400" y2="2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 flipH="1">
            <a:off x="6980534" y="1022036"/>
            <a:ext cx="1036775" cy="861871"/>
          </a:xfrm>
          <a:prstGeom prst="rect">
            <a:avLst/>
          </a:prstGeom>
        </p:spPr>
      </p:pic>
      <p:pic>
        <p:nvPicPr>
          <p:cNvPr id="9" name="Imagem 8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3E9914D3-F9CE-7712-6680-C87063B0B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4" b="95192" l="9434" r="94731">
                        <a14:foregroundMark x1="9434" y1="69939" x2="9434" y2="69939"/>
                        <a14:foregroundMark x1="37665" y1="90263" x2="47953" y2="90263"/>
                        <a14:foregroundMark x1="90780" y1="37172" x2="91420" y2="54101"/>
                        <a14:foregroundMark x1="88110" y1="7394" x2="88110" y2="7394"/>
                        <a14:foregroundMark x1="89783" y1="7758" x2="89427" y2="11919"/>
                        <a14:foregroundMark x1="40975" y1="95192" x2="44607" y2="93657"/>
                        <a14:foregroundMark x1="94731" y1="41293" x2="94411" y2="45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83" y="844706"/>
            <a:ext cx="1229867" cy="1083745"/>
          </a:xfrm>
          <a:prstGeom prst="rect">
            <a:avLst/>
          </a:prstGeom>
        </p:spPr>
      </p:pic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70F8A1D7-25D0-4B8D-AF43-2D19A250FEB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719095"/>
              </p:ext>
            </p:extLst>
          </p:nvPr>
        </p:nvGraphicFramePr>
        <p:xfrm>
          <a:off x="3309115" y="2267784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D72CE5-7A3D-A46D-7F93-E0D51945127E}"/>
              </a:ext>
            </a:extLst>
          </p:cNvPr>
          <p:cNvSpPr txBox="1"/>
          <p:nvPr/>
        </p:nvSpPr>
        <p:spPr>
          <a:xfrm>
            <a:off x="224887" y="6156259"/>
            <a:ext cx="580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NOTA: 1 representa 150 gramas e 0 representa 0 gramas 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A0891369-BFBD-0AC9-02DA-E3AE432EBFAC}"/>
              </a:ext>
            </a:extLst>
          </p:cNvPr>
          <p:cNvCxnSpPr/>
          <p:nvPr/>
        </p:nvCxnSpPr>
        <p:spPr>
          <a:xfrm flipV="1">
            <a:off x="3043724" y="5762126"/>
            <a:ext cx="0" cy="357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4">
            <a:extLst>
              <a:ext uri="{FF2B5EF4-FFF2-40B4-BE49-F238E27FC236}">
                <a16:creationId xmlns:a16="http://schemas.microsoft.com/office/drawing/2014/main" id="{EBDEFAF7-6755-AF3F-D6D1-9509F91265B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1764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5C5B18-C45D-14B7-4B19-BBF86897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6" t="51474" r="93636" b="41048"/>
          <a:stretch/>
        </p:blipFill>
        <p:spPr>
          <a:xfrm>
            <a:off x="4357747" y="5007419"/>
            <a:ext cx="4081802" cy="161691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FA94E6-B0BA-B50D-0060-B21B39502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56" t="51474" r="93636" b="41048"/>
          <a:stretch/>
        </p:blipFill>
        <p:spPr>
          <a:xfrm>
            <a:off x="4414820" y="2769317"/>
            <a:ext cx="4081802" cy="1616911"/>
          </a:xfrm>
          <a:prstGeom prst="rect">
            <a:avLst/>
          </a:prstGeom>
        </p:spPr>
      </p:pic>
      <p:sp>
        <p:nvSpPr>
          <p:cNvPr id="37" name="CaixaDeTexto 8">
            <a:extLst>
              <a:ext uri="{FF2B5EF4-FFF2-40B4-BE49-F238E27FC236}">
                <a16:creationId xmlns:a16="http://schemas.microsoft.com/office/drawing/2014/main" id="{775E4E6F-DEBF-5F5D-4B77-5053FFE95803}"/>
              </a:ext>
            </a:extLst>
          </p:cNvPr>
          <p:cNvSpPr txBox="1"/>
          <p:nvPr/>
        </p:nvSpPr>
        <p:spPr>
          <a:xfrm>
            <a:off x="5925301" y="2792213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8" name="CaixaDeTexto 9">
            <a:extLst>
              <a:ext uri="{FF2B5EF4-FFF2-40B4-BE49-F238E27FC236}">
                <a16:creationId xmlns:a16="http://schemas.microsoft.com/office/drawing/2014/main" id="{0D26E461-9E9D-68B3-4396-AB954D8D7DA5}"/>
              </a:ext>
            </a:extLst>
          </p:cNvPr>
          <p:cNvSpPr txBox="1"/>
          <p:nvPr/>
        </p:nvSpPr>
        <p:spPr>
          <a:xfrm>
            <a:off x="5938611" y="3857960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-0.1</a:t>
            </a:r>
          </a:p>
        </p:txBody>
      </p:sp>
      <p:sp>
        <p:nvSpPr>
          <p:cNvPr id="31" name="CaixaDeTexto 8">
            <a:extLst>
              <a:ext uri="{FF2B5EF4-FFF2-40B4-BE49-F238E27FC236}">
                <a16:creationId xmlns:a16="http://schemas.microsoft.com/office/drawing/2014/main" id="{0B3A2685-BB20-204C-BEB1-955F1243DDD5}"/>
              </a:ext>
            </a:extLst>
          </p:cNvPr>
          <p:cNvSpPr txBox="1"/>
          <p:nvPr/>
        </p:nvSpPr>
        <p:spPr>
          <a:xfrm>
            <a:off x="5853864" y="5024891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33" name="CaixaDeTexto 9">
            <a:extLst>
              <a:ext uri="{FF2B5EF4-FFF2-40B4-BE49-F238E27FC236}">
                <a16:creationId xmlns:a16="http://schemas.microsoft.com/office/drawing/2014/main" id="{FABE8302-9C12-EBCA-B0FC-6F0AC1EC7584}"/>
              </a:ext>
            </a:extLst>
          </p:cNvPr>
          <p:cNvSpPr txBox="1"/>
          <p:nvPr/>
        </p:nvSpPr>
        <p:spPr>
          <a:xfrm>
            <a:off x="5858244" y="6090639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7A0A9C9-54FF-3644-71B9-2605B77A2A15}"/>
              </a:ext>
            </a:extLst>
          </p:cNvPr>
          <p:cNvSpPr txBox="1">
            <a:spLocks/>
          </p:cNvSpPr>
          <p:nvPr/>
        </p:nvSpPr>
        <p:spPr>
          <a:xfrm>
            <a:off x="424551" y="2645328"/>
            <a:ext cx="3080649" cy="197696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/>
                <a:ea typeface="SimSun"/>
                <a:cs typeface="Calibri"/>
              </a:rPr>
              <a:t>Assumindo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 que maçã é -1 e banana é 1.</a:t>
            </a:r>
            <a:endParaRPr lang="pt-PT" sz="1800" dirty="0"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/>
                <a:ea typeface="SimSun"/>
                <a:cs typeface="Times New Roman"/>
              </a:rPr>
              <a:t>Para verificar se os pesos estão corretos o total tem de ser superior a 0. (Explicação posteriormente)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AD2E8B-8CD8-4E23-B314-BA08B9F91DA6}"/>
              </a:ext>
            </a:extLst>
          </p:cNvPr>
          <p:cNvSpPr txBox="1"/>
          <p:nvPr/>
        </p:nvSpPr>
        <p:spPr>
          <a:xfrm>
            <a:off x="3821706" y="28373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0,22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3484171-088A-DA41-EAF5-F3466A4C7CFD}"/>
              </a:ext>
            </a:extLst>
          </p:cNvPr>
          <p:cNvSpPr txBox="1"/>
          <p:nvPr/>
        </p:nvSpPr>
        <p:spPr>
          <a:xfrm>
            <a:off x="3821706" y="39596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0,93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8B46AE-8059-C6BB-379C-B20F6C88C97A}"/>
              </a:ext>
            </a:extLst>
          </p:cNvPr>
          <p:cNvSpPr txBox="1"/>
          <p:nvPr/>
        </p:nvSpPr>
        <p:spPr>
          <a:xfrm>
            <a:off x="6355961" y="2352651"/>
            <a:ext cx="276242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-1*(0,22*2+0,93*(-0,1))</a:t>
            </a:r>
          </a:p>
          <a:p>
            <a:r>
              <a:rPr lang="pt-PT" sz="1600"/>
              <a:t>Total = -</a:t>
            </a:r>
            <a:r>
              <a:rPr lang="pt-PT" sz="1600">
                <a:ea typeface="+mn-lt"/>
                <a:cs typeface="+mn-lt"/>
              </a:rPr>
              <a:t>0,347 </a:t>
            </a:r>
            <a:r>
              <a:rPr lang="pt-PT" sz="1600"/>
              <a:t>&lt; 0 </a:t>
            </a:r>
            <a:endParaRPr lang="pt-PT" sz="1600">
              <a:cs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A1F3EA-9568-5793-E2F3-072DB13059CE}"/>
              </a:ext>
            </a:extLst>
          </p:cNvPr>
          <p:cNvSpPr txBox="1"/>
          <p:nvPr/>
        </p:nvSpPr>
        <p:spPr>
          <a:xfrm>
            <a:off x="3825830" y="50251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0,61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0AAEC00-167A-54BE-E163-30F166C9683A}"/>
              </a:ext>
            </a:extLst>
          </p:cNvPr>
          <p:cNvSpPr txBox="1"/>
          <p:nvPr/>
        </p:nvSpPr>
        <p:spPr>
          <a:xfrm>
            <a:off x="3821706" y="61206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0,74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C4DE49-67E9-564B-DA79-4772CF84FC5D}"/>
              </a:ext>
            </a:extLst>
          </p:cNvPr>
          <p:cNvSpPr txBox="1"/>
          <p:nvPr/>
        </p:nvSpPr>
        <p:spPr>
          <a:xfrm>
            <a:off x="6390070" y="4509844"/>
            <a:ext cx="269990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1600"/>
              <a:t>Total = 1*(0,61*2+0,74*</a:t>
            </a:r>
            <a:r>
              <a:rPr lang="pt-PT" sz="1600">
                <a:ea typeface="+mn-lt"/>
                <a:cs typeface="+mn-lt"/>
              </a:rPr>
              <a:t>(-0,1)</a:t>
            </a:r>
            <a:r>
              <a:rPr lang="pt-PT" sz="1600"/>
              <a:t>)</a:t>
            </a:r>
          </a:p>
          <a:p>
            <a:r>
              <a:rPr lang="pt-PT" sz="1600"/>
              <a:t>Total = 1,146 &lt; 0</a:t>
            </a:r>
            <a:endParaRPr lang="pt-PT" sz="1600">
              <a:cs typeface="Calibri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203F5871-9C5A-BE16-9E62-22616DAB802F}"/>
              </a:ext>
            </a:extLst>
          </p:cNvPr>
          <p:cNvSpPr/>
          <p:nvPr/>
        </p:nvSpPr>
        <p:spPr>
          <a:xfrm rot="8701000">
            <a:off x="8277163" y="5264151"/>
            <a:ext cx="800468" cy="303721"/>
          </a:xfrm>
          <a:prstGeom prst="arc">
            <a:avLst>
              <a:gd name="adj1" fmla="val 12378579"/>
              <a:gd name="adj2" fmla="val 806239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B050"/>
              </a:solidFill>
            </a:endParaRPr>
          </a:p>
        </p:txBody>
      </p:sp>
      <p:pic>
        <p:nvPicPr>
          <p:cNvPr id="34" name="Imagem 33" descr="Uma imagem com fruta, maçã, vermelho, planta&#10;&#10;Descrição gerada automaticamente">
            <a:extLst>
              <a:ext uri="{FF2B5EF4-FFF2-40B4-BE49-F238E27FC236}">
                <a16:creationId xmlns:a16="http://schemas.microsoft.com/office/drawing/2014/main" id="{9CDD54D3-0FBF-E6A4-B7BB-2B83194681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3" r="15700"/>
          <a:stretch/>
        </p:blipFill>
        <p:spPr>
          <a:xfrm>
            <a:off x="3769194" y="3275269"/>
            <a:ext cx="645626" cy="627694"/>
          </a:xfrm>
          <a:prstGeom prst="rect">
            <a:avLst/>
          </a:prstGeom>
        </p:spPr>
      </p:pic>
      <p:pic>
        <p:nvPicPr>
          <p:cNvPr id="36" name="Imagem 35" descr="Uma imagem com banana, fruta, abóbora&#10;&#10;Descrição gerada automaticamente">
            <a:extLst>
              <a:ext uri="{FF2B5EF4-FFF2-40B4-BE49-F238E27FC236}">
                <a16:creationId xmlns:a16="http://schemas.microsoft.com/office/drawing/2014/main" id="{631ADF06-1141-67E2-076F-1CEBBC9A0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70" y="5412788"/>
            <a:ext cx="717304" cy="63208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3273DF-8D67-8461-80E0-7A76A7322BA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17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9EFA0BB-67A4-CEE5-0864-B7CA915AD51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FFF16A-FEB6-1420-B58B-856B4B581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7" name="Sinal de Multiplicação 29">
            <a:extLst>
              <a:ext uri="{FF2B5EF4-FFF2-40B4-BE49-F238E27FC236}">
                <a16:creationId xmlns:a16="http://schemas.microsoft.com/office/drawing/2014/main" id="{0CF12A71-1FCD-047F-51A4-FDB1378603D6}"/>
              </a:ext>
            </a:extLst>
          </p:cNvPr>
          <p:cNvSpPr/>
          <p:nvPr/>
        </p:nvSpPr>
        <p:spPr>
          <a:xfrm>
            <a:off x="8074520" y="3051350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7955A80-CC85-40E4-9DD2-E29B97227C34}"/>
              </a:ext>
            </a:extLst>
          </p:cNvPr>
          <p:cNvSpPr txBox="1">
            <a:spLocks/>
          </p:cNvSpPr>
          <p:nvPr/>
        </p:nvSpPr>
        <p:spPr>
          <a:xfrm>
            <a:off x="424551" y="991703"/>
            <a:ext cx="7734397" cy="124400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/>
                <a:ea typeface="SimSun"/>
                <a:cs typeface="Times New Roman"/>
              </a:rPr>
              <a:t>	É possível observar como um Neurónio Artificial identifica se é banana ou se é maçã.</a:t>
            </a:r>
          </a:p>
          <a:p>
            <a:pPr marL="0" indent="0" algn="just"/>
            <a:r>
              <a:rPr lang="pt-PT" sz="1800" dirty="0">
                <a:latin typeface="Calibri"/>
                <a:ea typeface="SimSun"/>
                <a:cs typeface="Times New Roman"/>
              </a:rPr>
              <a:t>	Os pesos da “Forma” e da “Massa” foram </a:t>
            </a:r>
            <a:r>
              <a:rPr lang="pt-PT" sz="1800" u="sng" dirty="0">
                <a:latin typeface="Calibri"/>
                <a:ea typeface="SimSun"/>
                <a:cs typeface="Times New Roman"/>
              </a:rPr>
              <a:t>escolhidos aleatoriamente</a:t>
            </a:r>
            <a:r>
              <a:rPr lang="pt-PT" sz="1800" dirty="0">
                <a:latin typeface="Calibri"/>
                <a:ea typeface="SimSun"/>
                <a:cs typeface="Times New Roman"/>
              </a:rPr>
              <a:t> e é verificado se estão bem classificadas as amostras. </a:t>
            </a:r>
          </a:p>
        </p:txBody>
      </p:sp>
      <p:graphicFrame>
        <p:nvGraphicFramePr>
          <p:cNvPr id="7" name="Tabela 4">
            <a:extLst>
              <a:ext uri="{FF2B5EF4-FFF2-40B4-BE49-F238E27FC236}">
                <a16:creationId xmlns:a16="http://schemas.microsoft.com/office/drawing/2014/main" id="{AA3DB325-AA4E-68AA-A601-0DA73DD4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95058"/>
              </p:ext>
            </p:extLst>
          </p:nvPr>
        </p:nvGraphicFramePr>
        <p:xfrm>
          <a:off x="424551" y="5002281"/>
          <a:ext cx="2918916" cy="10529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760825">
                  <a:extLst>
                    <a:ext uri="{9D8B030D-6E8A-4147-A177-3AD203B41FA5}">
                      <a16:colId xmlns:a16="http://schemas.microsoft.com/office/drawing/2014/main" val="1179517261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 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(g)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 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139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111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33720" y="-25560"/>
            <a:ext cx="7027919" cy="711360"/>
          </a:xfrm>
        </p:spPr>
        <p:txBody>
          <a:bodyPr wrap="square">
            <a:noAutofit/>
          </a:bodyPr>
          <a:lstStyle/>
          <a:p>
            <a:pPr lvl="0" algn="ctr"/>
            <a:r>
              <a:rPr lang="pt-PT" sz="3200" b="1">
                <a:solidFill>
                  <a:srgbClr val="FFFFFF"/>
                </a:solidFill>
                <a:latin typeface="Liberation Sans" pitchFamily="34"/>
              </a:rPr>
              <a:t>Conteúdo</a:t>
            </a:r>
            <a:br>
              <a:rPr lang="pt-PT" sz="3200" b="1">
                <a:solidFill>
                  <a:srgbClr val="FFFFFF"/>
                </a:solidFill>
              </a:rPr>
            </a:br>
            <a:endParaRPr lang="pt-PT" sz="3200" b="1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C6CF2C-8780-DC10-148C-4EFBA153DA76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9841-18FA-425E-B1D9-83E77391BCFE}"/>
              </a:ext>
            </a:extLst>
          </p:cNvPr>
          <p:cNvSpPr txBox="1"/>
          <p:nvPr/>
        </p:nvSpPr>
        <p:spPr>
          <a:xfrm>
            <a:off x="363858" y="854258"/>
            <a:ext cx="7360542" cy="6805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 compatLnSpc="1">
            <a:spAutoFit/>
          </a:bodyPr>
          <a:lstStyle/>
          <a:p>
            <a:pPr marL="514350" indent="-514350" hangingPunct="0">
              <a:spcAft>
                <a:spcPts val="283"/>
              </a:spcAft>
              <a:buClr>
                <a:srgbClr val="000000"/>
              </a:buClr>
              <a:buSzPct val="80000"/>
              <a:buFont typeface="+mj-lt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 dirty="0">
                <a:ea typeface="+mn-lt"/>
                <a:cs typeface="+mn-lt"/>
              </a:rPr>
              <a:t>O que é Inteligência Artificial ?</a:t>
            </a:r>
            <a:endParaRPr lang="en-US" sz="20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O que é?;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Exemplos de aplicações;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Exemplo de uma decisão;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Fases da Inteligência Artificial;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Clr>
                <a:srgbClr val="000000"/>
              </a:buClr>
              <a:buSzPct val="80000"/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Neurónio Biológico x Artificial.</a:t>
            </a:r>
          </a:p>
          <a:p>
            <a:pPr marL="1200150" lvl="2" indent="-285750">
              <a:spcAft>
                <a:spcPts val="283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dirty="0">
              <a:ea typeface="+mn-lt"/>
              <a:cs typeface="+mn-lt"/>
            </a:endParaRPr>
          </a:p>
          <a:p>
            <a:pPr marL="514350" indent="-514350">
              <a:spcAft>
                <a:spcPts val="283"/>
              </a:spcAft>
              <a:buClr>
                <a:srgbClr val="000000"/>
              </a:buClr>
              <a:buSzPct val="80000"/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000" dirty="0" err="1">
                <a:ea typeface="+mn-lt"/>
                <a:cs typeface="+mn-lt"/>
              </a:rPr>
              <a:t>Perceptrão</a:t>
            </a:r>
            <a:endParaRPr lang="pt-PT" sz="20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Conceitos de um </a:t>
            </a:r>
            <a:r>
              <a:rPr lang="pt-PT" sz="1600" dirty="0" err="1">
                <a:ea typeface="+mn-lt"/>
                <a:cs typeface="+mn-lt"/>
              </a:rPr>
              <a:t>Perceptrão</a:t>
            </a:r>
            <a:r>
              <a:rPr lang="pt-PT" sz="1600" dirty="0">
                <a:ea typeface="+mn-lt"/>
                <a:cs typeface="+mn-lt"/>
              </a:rPr>
              <a:t>;</a:t>
            </a:r>
            <a:endParaRPr lang="en-US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Erros do Sinal de Saída;</a:t>
            </a:r>
            <a:endParaRPr lang="en-US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Processo de Aprendizagem;</a:t>
            </a:r>
            <a:endParaRPr lang="en-US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 err="1">
                <a:ea typeface="+mn-lt"/>
                <a:cs typeface="+mn-lt"/>
              </a:rPr>
              <a:t>Retropropagação</a:t>
            </a:r>
            <a:r>
              <a:rPr lang="pt-PT" sz="1600" dirty="0">
                <a:ea typeface="+mn-lt"/>
                <a:cs typeface="+mn-lt"/>
              </a:rPr>
              <a:t> (</a:t>
            </a:r>
            <a:r>
              <a:rPr lang="pt-PT" sz="1600" dirty="0" err="1">
                <a:ea typeface="+mn-lt"/>
                <a:cs typeface="+mn-lt"/>
              </a:rPr>
              <a:t>Backpropagation</a:t>
            </a:r>
            <a:r>
              <a:rPr lang="pt-PT" sz="1600" dirty="0">
                <a:ea typeface="+mn-lt"/>
                <a:cs typeface="+mn-lt"/>
              </a:rPr>
              <a:t>);</a:t>
            </a:r>
            <a:endParaRPr lang="en-US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Taxa de Aprendizagem;</a:t>
            </a:r>
            <a:endParaRPr lang="en-US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Exemplos.</a:t>
            </a:r>
            <a:endParaRPr lang="pt-PT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dirty="0">
              <a:ea typeface="+mn-lt"/>
              <a:cs typeface="+mn-lt"/>
            </a:endParaRPr>
          </a:p>
          <a:p>
            <a:pPr marL="342900" indent="-342900">
              <a:lnSpc>
                <a:spcPct val="102000"/>
              </a:lnSpc>
              <a:spcAft>
                <a:spcPts val="283"/>
              </a:spcAft>
              <a:buAutoNum type="arabicPeriod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    </a:t>
            </a:r>
            <a:r>
              <a:rPr lang="pt-PT" sz="2000" dirty="0">
                <a:ea typeface="+mn-lt"/>
                <a:cs typeface="+mn-lt"/>
              </a:rPr>
              <a:t>Programa em </a:t>
            </a:r>
            <a:r>
              <a:rPr lang="pt-PT" sz="2000" dirty="0" err="1">
                <a:ea typeface="+mn-lt"/>
                <a:cs typeface="+mn-lt"/>
              </a:rPr>
              <a:t>Python</a:t>
            </a:r>
            <a:endParaRPr lang="pt-PT" sz="20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1600" dirty="0">
                <a:ea typeface="+mn-lt"/>
                <a:cs typeface="+mn-lt"/>
              </a:rPr>
              <a:t>Exemplo usando Programação (</a:t>
            </a:r>
            <a:r>
              <a:rPr lang="pt-PT" sz="1600" dirty="0" err="1">
                <a:ea typeface="+mn-lt"/>
                <a:cs typeface="+mn-lt"/>
              </a:rPr>
              <a:t>Python</a:t>
            </a:r>
            <a:r>
              <a:rPr lang="pt-PT" sz="1600" dirty="0">
                <a:ea typeface="+mn-lt"/>
                <a:cs typeface="+mn-lt"/>
              </a:rPr>
              <a:t>);</a:t>
            </a:r>
            <a:endParaRPr lang="en-US" sz="16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600" dirty="0" err="1">
                <a:ea typeface="+mn-lt"/>
                <a:cs typeface="+mn-lt"/>
              </a:rPr>
              <a:t>Vídeo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demonstrativo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rede neural.</a:t>
            </a: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dirty="0">
              <a:ea typeface="+mn-lt"/>
              <a:cs typeface="+mn-lt"/>
            </a:endParaRPr>
          </a:p>
          <a:p>
            <a:pPr marL="1200150" lvl="2" indent="-285750">
              <a:lnSpc>
                <a:spcPct val="102000"/>
              </a:lnSpc>
              <a:spcAft>
                <a:spcPts val="283"/>
              </a:spcAft>
              <a:buFont typeface="Arial,Sans-Serif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dirty="0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PT" sz="1600" b="1" dirty="0">
              <a:ea typeface="+mn-lt"/>
              <a:cs typeface="+mn-lt"/>
            </a:endParaRPr>
          </a:p>
          <a:p>
            <a:pPr lvl="2">
              <a:spcAft>
                <a:spcPts val="283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747C49B-BA8A-7C02-3241-50AE2E585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159409" y="4045397"/>
            <a:ext cx="4081802" cy="1616911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5F98DB6-B6A7-3693-44CC-703FDFB9BD12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662165"/>
              </p:ext>
            </p:extLst>
          </p:nvPr>
        </p:nvGraphicFramePr>
        <p:xfrm>
          <a:off x="3441519" y="2835475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Marcador de Posição de Conteúdo 2">
            <a:extLst>
              <a:ext uri="{FF2B5EF4-FFF2-40B4-BE49-F238E27FC236}">
                <a16:creationId xmlns:a16="http://schemas.microsoft.com/office/drawing/2014/main" id="{C7B736BF-5893-B303-138A-D36DCD9A937A}"/>
              </a:ext>
            </a:extLst>
          </p:cNvPr>
          <p:cNvSpPr txBox="1">
            <a:spLocks/>
          </p:cNvSpPr>
          <p:nvPr/>
        </p:nvSpPr>
        <p:spPr>
          <a:xfrm>
            <a:off x="426804" y="961720"/>
            <a:ext cx="8382092" cy="246388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Ao observar o gráfico, verificamos que temos um problema. Existem maçãs  mal classificada.</a:t>
            </a:r>
            <a:endParaRPr lang="pt-PT" sz="1800"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 linha vermelha no gráfico está posicionada deste modo devido ao pesos das entradas. </a:t>
            </a:r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Todo os ponto que estão a cima da linha vermelha estão classificadas com banana.</a:t>
            </a:r>
            <a:endParaRPr lang="pt-PT" sz="1800">
              <a:cs typeface="Times New Roman"/>
            </a:endParaRPr>
          </a:p>
          <a:p>
            <a:pPr marL="342265" indent="-342265" algn="just">
              <a:buChar char="-"/>
            </a:pPr>
            <a:endParaRPr lang="pt-PT" sz="1800">
              <a:cs typeface="Calibri" pitchFamily="2"/>
            </a:endParaRP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677B2BC-3444-B943-CDC2-385A6CAF8D7F}"/>
              </a:ext>
            </a:extLst>
          </p:cNvPr>
          <p:cNvSpPr txBox="1"/>
          <p:nvPr/>
        </p:nvSpPr>
        <p:spPr>
          <a:xfrm>
            <a:off x="4959309" y="4814377"/>
            <a:ext cx="20288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/>
              <a:t>Está mal classificado 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771C7DA-D4BC-BCE5-E65D-185798B43C5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EDAF5F-ADAD-8335-3C28-F7C46D2A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7DFC31-D3ED-5E96-3107-D5A60E27F63E}"/>
              </a:ext>
            </a:extLst>
          </p:cNvPr>
          <p:cNvSpPr txBox="1"/>
          <p:nvPr/>
        </p:nvSpPr>
        <p:spPr>
          <a:xfrm>
            <a:off x="1762997" y="4052447"/>
            <a:ext cx="4171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F95576-B5AA-AB12-3D3C-EF050FF30391}"/>
              </a:ext>
            </a:extLst>
          </p:cNvPr>
          <p:cNvSpPr txBox="1"/>
          <p:nvPr/>
        </p:nvSpPr>
        <p:spPr>
          <a:xfrm>
            <a:off x="1733107" y="5144309"/>
            <a:ext cx="6623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=-0,1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F245B-2E89-1ED6-ACF2-145002EF8FD8}"/>
              </a:ext>
            </a:extLst>
          </p:cNvPr>
          <p:cNvCxnSpPr/>
          <p:nvPr/>
        </p:nvCxnSpPr>
        <p:spPr>
          <a:xfrm flipH="1">
            <a:off x="5160114" y="5502004"/>
            <a:ext cx="3038721" cy="21430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38">
            <a:extLst>
              <a:ext uri="{FF2B5EF4-FFF2-40B4-BE49-F238E27FC236}">
                <a16:creationId xmlns:a16="http://schemas.microsoft.com/office/drawing/2014/main" id="{EEA229F2-8108-CA95-5445-2E1E4D8C92A9}"/>
              </a:ext>
            </a:extLst>
          </p:cNvPr>
          <p:cNvCxnSpPr>
            <a:cxnSpLocks/>
          </p:cNvCxnSpPr>
          <p:nvPr/>
        </p:nvCxnSpPr>
        <p:spPr>
          <a:xfrm flipV="1">
            <a:off x="6395506" y="5102423"/>
            <a:ext cx="693363" cy="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FF95477-6295-A264-8C5D-5DDC55E4A25D}"/>
              </a:ext>
            </a:extLst>
          </p:cNvPr>
          <p:cNvSpPr/>
          <p:nvPr/>
        </p:nvSpPr>
        <p:spPr>
          <a:xfrm>
            <a:off x="7093467" y="4748600"/>
            <a:ext cx="1196961" cy="6867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4">
            <a:extLst>
              <a:ext uri="{FF2B5EF4-FFF2-40B4-BE49-F238E27FC236}">
                <a16:creationId xmlns:a16="http://schemas.microsoft.com/office/drawing/2014/main" id="{6DFFD5EA-D1EE-5585-C2A4-D64A996D2308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7269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A11D9B4-4C19-50F3-7E6C-CF40F2E9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186271" y="4726339"/>
            <a:ext cx="4470494" cy="177088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E7CF854-6B9B-55BD-2966-4B56FE785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241905" y="1627780"/>
            <a:ext cx="4470494" cy="17708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B80B7E-C3CD-F3E1-4AE6-FDC6ABC17FC0}"/>
              </a:ext>
            </a:extLst>
          </p:cNvPr>
          <p:cNvSpPr txBox="1"/>
          <p:nvPr/>
        </p:nvSpPr>
        <p:spPr>
          <a:xfrm>
            <a:off x="1931816" y="4787147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25055B0-44F3-D94C-C426-F911633C1E4D}"/>
              </a:ext>
            </a:extLst>
          </p:cNvPr>
          <p:cNvSpPr txBox="1">
            <a:spLocks/>
          </p:cNvSpPr>
          <p:nvPr/>
        </p:nvSpPr>
        <p:spPr>
          <a:xfrm>
            <a:off x="666881" y="932814"/>
            <a:ext cx="8091036" cy="14716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Ainda há maçãs a ser consideradas bananas.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07D060-0249-B4AC-0A31-5DAF07581CC8}"/>
              </a:ext>
            </a:extLst>
          </p:cNvPr>
          <p:cNvSpPr txBox="1"/>
          <p:nvPr/>
        </p:nvSpPr>
        <p:spPr>
          <a:xfrm>
            <a:off x="1990939" y="2908341"/>
            <a:ext cx="7152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-0,1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B7C954-33D3-8477-97AE-C928A85A62A1}"/>
              </a:ext>
            </a:extLst>
          </p:cNvPr>
          <p:cNvSpPr txBox="1"/>
          <p:nvPr/>
        </p:nvSpPr>
        <p:spPr>
          <a:xfrm>
            <a:off x="1991166" y="1667045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5BE21AF-E112-1C7F-E486-931CB8FA711B}"/>
              </a:ext>
            </a:extLst>
          </p:cNvPr>
          <p:cNvSpPr txBox="1"/>
          <p:nvPr/>
        </p:nvSpPr>
        <p:spPr>
          <a:xfrm>
            <a:off x="4830822" y="199225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9F4590A-3D3D-8C05-AAEF-60946212D60E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2F7A09-8D73-49AF-9A55-E17165FE3544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B5606E-B9C0-C8C1-B5FC-C88E5C7A8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99900875-57D7-A11F-CFBD-575F5E5D754E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Vamos experimentar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de Massa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o valor foi reduzido reta tende a subir, que é o que nós queremos.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aixaDeTexto 11">
            <a:extLst>
              <a:ext uri="{FF2B5EF4-FFF2-40B4-BE49-F238E27FC236}">
                <a16:creationId xmlns:a16="http://schemas.microsoft.com/office/drawing/2014/main" id="{6A953325-E83B-63CF-DD10-AF03F617A44F}"/>
              </a:ext>
            </a:extLst>
          </p:cNvPr>
          <p:cNvSpPr txBox="1"/>
          <p:nvPr/>
        </p:nvSpPr>
        <p:spPr>
          <a:xfrm>
            <a:off x="1956631" y="6029300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7848637-11ED-9AF5-1AC6-C8B4E6A8E52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405961"/>
              </p:ext>
            </p:extLst>
          </p:nvPr>
        </p:nvGraphicFramePr>
        <p:xfrm>
          <a:off x="4731477" y="10556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C3F8AE-9525-EACD-028D-671CCAD83921}"/>
              </a:ext>
            </a:extLst>
          </p:cNvPr>
          <p:cNvCxnSpPr/>
          <p:nvPr/>
        </p:nvCxnSpPr>
        <p:spPr>
          <a:xfrm flipH="1">
            <a:off x="6089515" y="2856629"/>
            <a:ext cx="2228503" cy="14435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ECAF156-33D0-8B4A-5E18-CB4D75F7B733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024551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D8C239-5A62-7AF5-56E5-947C66543DEC}"/>
              </a:ext>
            </a:extLst>
          </p:cNvPr>
          <p:cNvCxnSpPr>
            <a:cxnSpLocks/>
          </p:cNvCxnSpPr>
          <p:nvPr/>
        </p:nvCxnSpPr>
        <p:spPr>
          <a:xfrm flipH="1">
            <a:off x="6045913" y="4671879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3EFCBC-B9AB-A850-D0CA-DEA61FFE8798}"/>
              </a:ext>
            </a:extLst>
          </p:cNvPr>
          <p:cNvCxnSpPr>
            <a:cxnSpLocks/>
          </p:cNvCxnSpPr>
          <p:nvPr/>
        </p:nvCxnSpPr>
        <p:spPr>
          <a:xfrm flipH="1">
            <a:off x="6021940" y="6132591"/>
            <a:ext cx="2483333" cy="184827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29">
            <a:extLst>
              <a:ext uri="{FF2B5EF4-FFF2-40B4-BE49-F238E27FC236}">
                <a16:creationId xmlns:a16="http://schemas.microsoft.com/office/drawing/2014/main" id="{D56A7849-5AC5-DCFF-0F73-85C3ABFA071F}"/>
              </a:ext>
            </a:extLst>
          </p:cNvPr>
          <p:cNvSpPr/>
          <p:nvPr/>
        </p:nvSpPr>
        <p:spPr>
          <a:xfrm rot="18360000">
            <a:off x="6660878" y="5131094"/>
            <a:ext cx="374195" cy="1379639"/>
          </a:xfrm>
          <a:prstGeom prst="arc">
            <a:avLst>
              <a:gd name="adj1" fmla="val 17712709"/>
              <a:gd name="adj2" fmla="val 5177616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ECFA1FD4-4535-6AA8-ABE3-B0811E3F1580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6091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9" grpId="0"/>
      <p:bldGraphic spid="5" grpId="0">
        <p:bldAsOne/>
      </p:bldGraphic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A55E49D-801C-6B8B-8148-E8D34EF53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186271" y="4726339"/>
            <a:ext cx="4470494" cy="177088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0ECF6F-6C02-D51E-0CC3-9A9BF69AD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241905" y="1627780"/>
            <a:ext cx="4470494" cy="17708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58039" y="4849513"/>
            <a:ext cx="69762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 = 6,5</a:t>
            </a:r>
          </a:p>
        </p:txBody>
      </p:sp>
      <p:sp>
        <p:nvSpPr>
          <p:cNvPr id="36" name="CaixaDeTexto 11">
            <a:extLst>
              <a:ext uri="{FF2B5EF4-FFF2-40B4-BE49-F238E27FC236}">
                <a16:creationId xmlns:a16="http://schemas.microsoft.com/office/drawing/2014/main" id="{9FBB5A44-2019-9881-DD20-A115E4D1C616}"/>
              </a:ext>
            </a:extLst>
          </p:cNvPr>
          <p:cNvSpPr txBox="1"/>
          <p:nvPr/>
        </p:nvSpPr>
        <p:spPr>
          <a:xfrm>
            <a:off x="1990939" y="2908341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38" name="CaixaDeTexto 23">
            <a:extLst>
              <a:ext uri="{FF2B5EF4-FFF2-40B4-BE49-F238E27FC236}">
                <a16:creationId xmlns:a16="http://schemas.microsoft.com/office/drawing/2014/main" id="{35AD9B6A-36F5-02C2-0601-03389740C711}"/>
              </a:ext>
            </a:extLst>
          </p:cNvPr>
          <p:cNvSpPr txBox="1"/>
          <p:nvPr/>
        </p:nvSpPr>
        <p:spPr>
          <a:xfrm>
            <a:off x="2009309" y="1657973"/>
            <a:ext cx="47000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2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2010493" y="6137165"/>
            <a:ext cx="5405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sp>
        <p:nvSpPr>
          <p:cNvPr id="19" name="CaixaDeTexto 39">
            <a:extLst>
              <a:ext uri="{FF2B5EF4-FFF2-40B4-BE49-F238E27FC236}">
                <a16:creationId xmlns:a16="http://schemas.microsoft.com/office/drawing/2014/main" id="{69CBED9E-4F3E-84FC-20CD-44AC209057F9}"/>
              </a:ext>
            </a:extLst>
          </p:cNvPr>
          <p:cNvSpPr txBox="1"/>
          <p:nvPr/>
        </p:nvSpPr>
        <p:spPr>
          <a:xfrm>
            <a:off x="4830822" y="199225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22" name="CaixaDeTexto 15">
            <a:extLst>
              <a:ext uri="{FF2B5EF4-FFF2-40B4-BE49-F238E27FC236}">
                <a16:creationId xmlns:a16="http://schemas.microsoft.com/office/drawing/2014/main" id="{3D48A9B3-331E-67F6-6B2E-64F984D088E3}"/>
              </a:ext>
            </a:extLst>
          </p:cNvPr>
          <p:cNvSpPr txBox="1"/>
          <p:nvPr/>
        </p:nvSpPr>
        <p:spPr>
          <a:xfrm>
            <a:off x="4831914" y="510802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5400"/>
              <a:t>=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B19D9B9A-BC7D-9406-F721-AECFE45C7F1C}"/>
              </a:ext>
            </a:extLst>
          </p:cNvPr>
          <p:cNvSpPr txBox="1">
            <a:spLocks/>
          </p:cNvSpPr>
          <p:nvPr/>
        </p:nvSpPr>
        <p:spPr>
          <a:xfrm>
            <a:off x="405624" y="943700"/>
            <a:ext cx="8091036" cy="33951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/>
                <a:ea typeface="SimSun"/>
                <a:cs typeface="Times New Roman"/>
              </a:rPr>
              <a:t>Agora as bananas são classificadas como maçãs.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6423B38-9059-CB62-7F44-FF6A2D08625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484196"/>
              </p:ext>
            </p:extLst>
          </p:nvPr>
        </p:nvGraphicFramePr>
        <p:xfrm>
          <a:off x="4731477" y="10556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989730"/>
              </p:ext>
            </p:extLst>
          </p:nvPr>
        </p:nvGraphicFramePr>
        <p:xfrm>
          <a:off x="4715148" y="4370362"/>
          <a:ext cx="5007320" cy="262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2AE55E-F77C-CBBD-9F21-734F7547A645}"/>
              </a:ext>
            </a:extLst>
          </p:cNvPr>
          <p:cNvCxnSpPr>
            <a:cxnSpLocks/>
          </p:cNvCxnSpPr>
          <p:nvPr/>
        </p:nvCxnSpPr>
        <p:spPr>
          <a:xfrm flipH="1">
            <a:off x="6070493" y="1341201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10D649-3D6C-6034-4195-C01C97B313BC}"/>
              </a:ext>
            </a:extLst>
          </p:cNvPr>
          <p:cNvCxnSpPr>
            <a:cxnSpLocks/>
          </p:cNvCxnSpPr>
          <p:nvPr/>
        </p:nvCxnSpPr>
        <p:spPr>
          <a:xfrm flipH="1">
            <a:off x="6070492" y="4635007"/>
            <a:ext cx="938546" cy="1662910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arcador de Posição de Conteúdo 2">
            <a:extLst>
              <a:ext uri="{FF2B5EF4-FFF2-40B4-BE49-F238E27FC236}">
                <a16:creationId xmlns:a16="http://schemas.microsoft.com/office/drawing/2014/main" id="{ECF5D00A-1FF4-E823-9274-EFAB073B9764}"/>
              </a:ext>
            </a:extLst>
          </p:cNvPr>
          <p:cNvSpPr txBox="1">
            <a:spLocks/>
          </p:cNvSpPr>
          <p:nvPr/>
        </p:nvSpPr>
        <p:spPr>
          <a:xfrm>
            <a:off x="406559" y="3723894"/>
            <a:ext cx="8091036" cy="81546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Times New Roman"/>
              </a:rPr>
              <a:t>Vamos experimentar mudar o </a:t>
            </a:r>
            <a:r>
              <a:rPr lang="pt-PT" sz="1800" b="1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Peso de Forma</a:t>
            </a:r>
            <a:r>
              <a:rPr lang="pt-PT" sz="1800">
                <a:solidFill>
                  <a:schemeClr val="tx1"/>
                </a:solidFill>
                <a:latin typeface="Calibri"/>
                <a:ea typeface="SimSun"/>
                <a:cs typeface="Calibri"/>
              </a:rPr>
              <a:t>, o valor foi aumentado reta tende a descer, que é o que nós queremos.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6064954" y="5435906"/>
            <a:ext cx="2138781" cy="881512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14">
            <a:extLst>
              <a:ext uri="{FF2B5EF4-FFF2-40B4-BE49-F238E27FC236}">
                <a16:creationId xmlns:a16="http://schemas.microsoft.com/office/drawing/2014/main" id="{0167ADD5-BAC7-681A-9DF4-B58F16681272}"/>
              </a:ext>
            </a:extLst>
          </p:cNvPr>
          <p:cNvSpPr/>
          <p:nvPr/>
        </p:nvSpPr>
        <p:spPr>
          <a:xfrm rot="-1320000">
            <a:off x="6648341" y="5261154"/>
            <a:ext cx="408429" cy="765352"/>
          </a:xfrm>
          <a:prstGeom prst="arc">
            <a:avLst>
              <a:gd name="adj1" fmla="val 16200000"/>
              <a:gd name="adj2" fmla="val 4080541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8288C3BE-2C9A-50D6-0858-9E313D93FCA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022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22" grpId="0"/>
      <p:bldGraphic spid="13" grpId="0">
        <p:bldAsOne/>
      </p:bldGraphic>
      <p:bldP spid="37" grpId="0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3D861AC-74C9-9B42-C2CF-675342A1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5" t="72032" r="94147" b="20490"/>
          <a:stretch/>
        </p:blipFill>
        <p:spPr>
          <a:xfrm>
            <a:off x="241905" y="1627780"/>
            <a:ext cx="4470494" cy="17708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415D1B-32F8-3EB5-FB11-648A1AC8D9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5F05D7-353F-25FC-A136-AB7DA1F3D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4" name="CaixaDeTexto 10">
            <a:extLst>
              <a:ext uri="{FF2B5EF4-FFF2-40B4-BE49-F238E27FC236}">
                <a16:creationId xmlns:a16="http://schemas.microsoft.com/office/drawing/2014/main" id="{0478855D-FA64-6CA7-3270-6512CDAC96EA}"/>
              </a:ext>
            </a:extLst>
          </p:cNvPr>
          <p:cNvSpPr txBox="1"/>
          <p:nvPr/>
        </p:nvSpPr>
        <p:spPr>
          <a:xfrm>
            <a:off x="1966756" y="1674803"/>
            <a:ext cx="7175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6,5</a:t>
            </a:r>
          </a:p>
        </p:txBody>
      </p:sp>
      <p:sp>
        <p:nvSpPr>
          <p:cNvPr id="40" name="CaixaDeTexto 11">
            <a:extLst>
              <a:ext uri="{FF2B5EF4-FFF2-40B4-BE49-F238E27FC236}">
                <a16:creationId xmlns:a16="http://schemas.microsoft.com/office/drawing/2014/main" id="{4C0D65FB-991C-C4BA-BC16-641C8F20F011}"/>
              </a:ext>
            </a:extLst>
          </p:cNvPr>
          <p:cNvSpPr txBox="1"/>
          <p:nvPr/>
        </p:nvSpPr>
        <p:spPr>
          <a:xfrm>
            <a:off x="1990829" y="2925042"/>
            <a:ext cx="8022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= -4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020F948-D143-3E80-7CDF-66A5059F4ED1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799142"/>
              </p:ext>
            </p:extLst>
          </p:nvPr>
        </p:nvGraphicFramePr>
        <p:xfrm>
          <a:off x="4288557" y="1555705"/>
          <a:ext cx="5259901" cy="2297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3F8FB-6016-9779-B2F7-67141969D495}"/>
              </a:ext>
            </a:extLst>
          </p:cNvPr>
          <p:cNvCxnSpPr>
            <a:cxnSpLocks/>
          </p:cNvCxnSpPr>
          <p:nvPr/>
        </p:nvCxnSpPr>
        <p:spPr>
          <a:xfrm flipH="1">
            <a:off x="5686746" y="2403522"/>
            <a:ext cx="2414670" cy="850268"/>
          </a:xfrm>
          <a:prstGeom prst="straightConnector1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405624" y="943700"/>
            <a:ext cx="8091036" cy="7717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Agora já temos uns pesos adequados para esta situação, que classifica bem as maçãs e as bananas.</a:t>
            </a:r>
            <a:r>
              <a:rPr lang="pt-PT">
                <a:latin typeface="Calibri"/>
                <a:ea typeface="SimSun"/>
                <a:cs typeface="Times New Roman"/>
              </a:rPr>
              <a:t> </a:t>
            </a:r>
            <a:endParaRPr lang="pt-PT">
              <a:ea typeface="SimSun"/>
              <a:cs typeface="Times New Roman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26AD314-C18F-D6B8-0C1E-8D22983E78D1}"/>
              </a:ext>
            </a:extLst>
          </p:cNvPr>
          <p:cNvSpPr txBox="1">
            <a:spLocks/>
          </p:cNvSpPr>
          <p:nvPr/>
        </p:nvSpPr>
        <p:spPr>
          <a:xfrm>
            <a:off x="525865" y="4074219"/>
            <a:ext cx="8091036" cy="70386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/>
                <a:ea typeface="SimSun"/>
                <a:cs typeface="Times New Roman"/>
              </a:rPr>
              <a:t>Mas estes pesos não são os únicos que funcionam para esta </a:t>
            </a:r>
            <a:r>
              <a:rPr lang="pt-PT">
                <a:latin typeface="Calibri"/>
                <a:ea typeface="SimSun"/>
                <a:cs typeface="Times New Roman"/>
              </a:rPr>
              <a:t>situação.</a:t>
            </a:r>
            <a:endParaRPr lang="pt-PT">
              <a:ea typeface="SimSun"/>
              <a:cs typeface="Times New Roman"/>
            </a:endParaRPr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91402C99-1FA3-1BAF-6174-514454256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855" y="4606103"/>
            <a:ext cx="4214388" cy="2202706"/>
          </a:xfrm>
          <a:prstGeom prst="rect">
            <a:avLst/>
          </a:prstGeom>
        </p:spPr>
      </p:pic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892DB033-E75F-5515-6D6F-B5FA0A149D80}"/>
              </a:ext>
            </a:extLst>
          </p:cNvPr>
          <p:cNvSpPr txBox="1">
            <a:spLocks/>
          </p:cNvSpPr>
          <p:nvPr/>
        </p:nvSpPr>
        <p:spPr>
          <a:xfrm>
            <a:off x="578059" y="5030336"/>
            <a:ext cx="3798186" cy="152622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ea typeface="+mn-lt"/>
                <a:cs typeface="+mn-lt"/>
              </a:rPr>
              <a:t>Qualquer valor dos pesos que “criariam” uma reta situada na região verde no gráfico ao lado separando as maçãs das bananas estaria correta. 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53F36171-4ABA-474F-8E19-3CC3B48E167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359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395204" y="1469996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/>
              <a:t>De forma simples, a sua função é “definir” se a Soma Ponderada supera um certo limite definido, de forma a “ativar” a saída do Perceptrão. Ou seja, se o limite for ultrapassado a saída é ativada.</a:t>
            </a:r>
            <a:endParaRPr lang="en-US" sz="1800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D2D0FFA-C7BC-2B1D-0BE3-6A3B8FBC0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  <p:sp>
        <p:nvSpPr>
          <p:cNvPr id="3" name="CaixaDeTexto 4">
            <a:extLst>
              <a:ext uri="{FF2B5EF4-FFF2-40B4-BE49-F238E27FC236}">
                <a16:creationId xmlns:a16="http://schemas.microsoft.com/office/drawing/2014/main" id="{03D8EC60-21BE-AE54-AA98-BA1A35A4954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4074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037FA5-BCFB-64E5-360A-ABEC29FC2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4941" b="41846"/>
          <a:stretch/>
        </p:blipFill>
        <p:spPr>
          <a:xfrm>
            <a:off x="1161199" y="2479866"/>
            <a:ext cx="6831138" cy="3877903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0C00BC6-7E69-EC1F-E1FF-8BB5D85E6FE7}"/>
              </a:ext>
            </a:extLst>
          </p:cNvPr>
          <p:cNvSpPr txBox="1">
            <a:spLocks/>
          </p:cNvSpPr>
          <p:nvPr/>
        </p:nvSpPr>
        <p:spPr>
          <a:xfrm>
            <a:off x="395204" y="1469996"/>
            <a:ext cx="8141109" cy="816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800" dirty="0"/>
              <a:t>Quando as redes neuronais artificiais se formam, os valores dos pesos são atribuídos aleatoriamente. Nós, como utilizadores estabelecemos pesos aleatórios porque não temos noção de quais os valores corretos. </a:t>
            </a:r>
            <a:endParaRPr lang="en-US" dirty="0"/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C084A5-F4B1-38D3-7E08-FE948E4419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39BC-AF4F-1F5C-DA49-3B8E45347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512069B4-B936-45AE-FF63-1EFB1B995B0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16644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3399F0-C539-8264-925F-8496B422918A}"/>
              </a:ext>
            </a:extLst>
          </p:cNvPr>
          <p:cNvSpPr txBox="1"/>
          <p:nvPr/>
        </p:nvSpPr>
        <p:spPr>
          <a:xfrm>
            <a:off x="447368" y="1170530"/>
            <a:ext cx="8083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Existem diversas funções de ativação possíveis, a escolha de uma função vai ser influenciada pela situação. Atendendo a cada situação diferente, será usada a função de ativação que melhor se aplica de forma a obtermos o resultado que pretendemos.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As Funções de Ativação podem ser divididas em 3 tipos:</a:t>
            </a:r>
          </a:p>
          <a:p>
            <a:pPr algn="just"/>
            <a:endParaRPr lang="pt-PT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dirty="0"/>
              <a:t>Funções de degrau unitário;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dirty="0"/>
              <a:t>Funções lineares;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dirty="0"/>
              <a:t>Funções não-lineares (Ex: Sigmoide).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F9AD4C0-BA75-D68D-ABD0-05156E8A3C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5C18B3D1-C750-3F09-0B80-B3492F0677BD}"/>
              </a:ext>
            </a:extLst>
          </p:cNvPr>
          <p:cNvSpPr txBox="1"/>
          <p:nvPr/>
        </p:nvSpPr>
        <p:spPr>
          <a:xfrm>
            <a:off x="1154138" y="6167245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PT" sz="1400"/>
              <a:t>Degrau Unitário</a:t>
            </a:r>
            <a:endParaRPr lang="en-US" sz="1400">
              <a:cs typeface="Calibri"/>
            </a:endParaRP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DA75431-0CA0-2D4F-3676-B8DF831A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39" y="4251758"/>
            <a:ext cx="1891735" cy="1908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6">
            <a:extLst>
              <a:ext uri="{FF2B5EF4-FFF2-40B4-BE49-F238E27FC236}">
                <a16:creationId xmlns:a16="http://schemas.microsoft.com/office/drawing/2014/main" id="{3B42920A-96E5-2893-1349-643A23279CEB}"/>
              </a:ext>
            </a:extLst>
          </p:cNvPr>
          <p:cNvSpPr txBox="1"/>
          <p:nvPr/>
        </p:nvSpPr>
        <p:spPr>
          <a:xfrm>
            <a:off x="4023206" y="6167244"/>
            <a:ext cx="13797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/>
              <a:t>Função Linear (x=y)</a:t>
            </a:r>
            <a:endParaRPr lang="en-US">
              <a:cs typeface="Calibri"/>
            </a:endParaRP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7C387DF-B484-455F-C9C6-25F91449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65" y="4249984"/>
            <a:ext cx="2354488" cy="1911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6">
            <a:extLst>
              <a:ext uri="{FF2B5EF4-FFF2-40B4-BE49-F238E27FC236}">
                <a16:creationId xmlns:a16="http://schemas.microsoft.com/office/drawing/2014/main" id="{A0F2153E-F833-5222-5D82-54B01658A398}"/>
              </a:ext>
            </a:extLst>
          </p:cNvPr>
          <p:cNvSpPr txBox="1"/>
          <p:nvPr/>
        </p:nvSpPr>
        <p:spPr>
          <a:xfrm>
            <a:off x="6642387" y="6167243"/>
            <a:ext cx="137970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400" err="1"/>
              <a:t>Sigmoid</a:t>
            </a:r>
            <a:endParaRPr lang="en-US" err="1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2A9EF54A-E136-CD08-6EB5-16F5E2EC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32" y="4250095"/>
            <a:ext cx="2659905" cy="1911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C25FB249-8257-7890-A029-BE6DCE5AD90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0210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A275A175-A374-C4E4-DB9F-78780F6A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34" t="36427" r="94372" b="60919"/>
          <a:stretch/>
        </p:blipFill>
        <p:spPr>
          <a:xfrm>
            <a:off x="7084944" y="4287434"/>
            <a:ext cx="1865825" cy="85306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6816FED-5E7E-E066-8C42-91700AF96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92" t="32490" r="95289" b="56656"/>
          <a:stretch/>
        </p:blipFill>
        <p:spPr>
          <a:xfrm>
            <a:off x="220115" y="3183969"/>
            <a:ext cx="4011773" cy="31120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EC6A7-83FB-476B-9624-263ED6446148}"/>
              </a:ext>
            </a:extLst>
          </p:cNvPr>
          <p:cNvSpPr/>
          <p:nvPr/>
        </p:nvSpPr>
        <p:spPr>
          <a:xfrm>
            <a:off x="4241259" y="3531138"/>
            <a:ext cx="2840478" cy="1974717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0E49E-431E-E8FC-18D1-DBD2033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>
                <a:latin typeface="Calibri"/>
                <a:ea typeface="SimSun"/>
                <a:cs typeface="Calibri"/>
              </a:rPr>
              <a:t>Exemplo</a:t>
            </a:r>
            <a:endParaRPr lang="en-US" sz="2800" b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79BA37E-864D-98AB-4A0E-521D43CD065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dirty="0">
                <a:solidFill>
                  <a:schemeClr val="bg1"/>
                </a:solidFill>
              </a:rPr>
              <a:t>Função de Ativação</a:t>
            </a: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5A8889-8C50-4221-395D-4207F2E91A5B}"/>
              </a:ext>
            </a:extLst>
          </p:cNvPr>
          <p:cNvSpPr txBox="1"/>
          <p:nvPr/>
        </p:nvSpPr>
        <p:spPr>
          <a:xfrm>
            <a:off x="525189" y="1793100"/>
            <a:ext cx="808329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339725" algn="just"/>
            <a:r>
              <a:rPr lang="pt-PT" dirty="0"/>
              <a:t>Utilizando o exemplo das bananas e maçãs utiliza uma função de ativação linear. Todos valores que são superior ao limite (0) são considerados como bananas (1) e todos os valores a baixo são considerados maçãs (-1).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1A598-DB65-32B1-B288-57B050699882}"/>
              </a:ext>
            </a:extLst>
          </p:cNvPr>
          <p:cNvSpPr txBox="1"/>
          <p:nvPr/>
        </p:nvSpPr>
        <p:spPr>
          <a:xfrm>
            <a:off x="4516197" y="5526256"/>
            <a:ext cx="2291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ea typeface="+mn-lt"/>
                <a:cs typeface="+mn-lt"/>
              </a:rPr>
              <a:t>Função de Ativação</a:t>
            </a:r>
            <a:endParaRPr lang="en-US" dirty="0"/>
          </a:p>
          <a:p>
            <a:pPr algn="ctr"/>
            <a:r>
              <a:rPr lang="pt-BR" b="1" dirty="0">
                <a:cs typeface="Calibri"/>
              </a:rPr>
              <a:t>(Degrau Unitário)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2F7DC6A-4137-7027-8572-FC82ED8B9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1" y="3553671"/>
            <a:ext cx="2798024" cy="192964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5699CE-5E8E-F5D6-4854-2F3A27BC758F}"/>
              </a:ext>
            </a:extLst>
          </p:cNvPr>
          <p:cNvSpPr txBox="1"/>
          <p:nvPr/>
        </p:nvSpPr>
        <p:spPr>
          <a:xfrm>
            <a:off x="4223792" y="4467747"/>
            <a:ext cx="242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0</a:t>
            </a:r>
          </a:p>
        </p:txBody>
      </p:sp>
      <p:pic>
        <p:nvPicPr>
          <p:cNvPr id="4" name="Imagem 11">
            <a:extLst>
              <a:ext uri="{FF2B5EF4-FFF2-40B4-BE49-F238E27FC236}">
                <a16:creationId xmlns:a16="http://schemas.microsoft.com/office/drawing/2014/main" id="{731F962E-51D5-3867-DD3B-EAFA4F4B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9B3B8-4695-E3FF-AA5C-F100CBB001C4}"/>
              </a:ext>
            </a:extLst>
          </p:cNvPr>
          <p:cNvSpPr txBox="1"/>
          <p:nvPr/>
        </p:nvSpPr>
        <p:spPr>
          <a:xfrm>
            <a:off x="4870449" y="4452357"/>
            <a:ext cx="7587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 err="1">
                <a:cs typeface="Calibri"/>
              </a:rPr>
              <a:t>Limite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50A47D-FBC9-D41A-DC9E-8FF11D31821A}"/>
              </a:ext>
            </a:extLst>
          </p:cNvPr>
          <p:cNvCxnSpPr/>
          <p:nvPr/>
        </p:nvCxnSpPr>
        <p:spPr>
          <a:xfrm flipH="1">
            <a:off x="4516197" y="4590857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9DB796FC-F158-8AF8-EED6-9B9034FD76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4113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6212373-6E33-1289-C924-56A7F87B0AC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dirty="0">
                <a:solidFill>
                  <a:schemeClr val="bg1"/>
                </a:solidFill>
              </a:rPr>
              <a:t>Parâmetros</a:t>
            </a: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F840CB-1918-14D7-DBC9-F69FA7EABCB6}"/>
              </a:ext>
            </a:extLst>
          </p:cNvPr>
          <p:cNvSpPr txBox="1">
            <a:spLocks/>
          </p:cNvSpPr>
          <p:nvPr/>
        </p:nvSpPr>
        <p:spPr>
          <a:xfrm>
            <a:off x="622663" y="878710"/>
            <a:ext cx="8221680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800" b="1" dirty="0">
                <a:latin typeface="Calibri"/>
                <a:ea typeface="SimSun"/>
                <a:cs typeface="Calibri"/>
              </a:rPr>
              <a:t>O que </a:t>
            </a:r>
            <a:r>
              <a:rPr lang="en-US" sz="2800" b="1" dirty="0" err="1">
                <a:latin typeface="Calibri"/>
                <a:ea typeface="SimSun"/>
                <a:cs typeface="Calibri"/>
              </a:rPr>
              <a:t>são</a:t>
            </a:r>
            <a:r>
              <a:rPr lang="en-US" sz="2800" b="1" dirty="0">
                <a:latin typeface="Calibri"/>
                <a:ea typeface="SimSun"/>
                <a:cs typeface="Calibri"/>
              </a:rPr>
              <a:t> </a:t>
            </a:r>
            <a:r>
              <a:rPr lang="en-US" sz="2800" b="1" dirty="0" err="1">
                <a:latin typeface="Calibri"/>
                <a:ea typeface="SimSun"/>
                <a:cs typeface="Calibri"/>
              </a:rPr>
              <a:t>os</a:t>
            </a:r>
            <a:r>
              <a:rPr lang="en-US" sz="2800" b="1" dirty="0">
                <a:latin typeface="Calibri"/>
                <a:ea typeface="SimSun"/>
                <a:cs typeface="Calibri"/>
              </a:rPr>
              <a:t> </a:t>
            </a:r>
            <a:r>
              <a:rPr lang="en-US" sz="2800" b="1" dirty="0" err="1">
                <a:latin typeface="Calibri"/>
                <a:ea typeface="SimSun"/>
                <a:cs typeface="Calibri"/>
              </a:rPr>
              <a:t>Parâmetros</a:t>
            </a:r>
            <a:r>
              <a:rPr lang="en-US" sz="2800" b="1" dirty="0">
                <a:latin typeface="Calibri"/>
                <a:ea typeface="SimSun"/>
                <a:cs typeface="Calibri"/>
              </a:rPr>
              <a:t>?</a:t>
            </a:r>
            <a:endParaRPr lang="en-US" sz="2800" b="1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54FBFFC5-C43C-74A7-F793-BC0FF3DFCF45}"/>
              </a:ext>
            </a:extLst>
          </p:cNvPr>
          <p:cNvSpPr txBox="1"/>
          <p:nvPr/>
        </p:nvSpPr>
        <p:spPr>
          <a:xfrm>
            <a:off x="530352" y="1609723"/>
            <a:ext cx="8083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pt-PT" dirty="0"/>
              <a:t>Os parâmetros são  coeficientes do modelo que são “escolhidos” pelo próprio modelo. Ou seja, o algoritmo, enquanto aprende, otimiza esses coeficientes (de acordo com o modelo) de modo a minimizar o erro. Estes são conhecidos como: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pt-PT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PT" dirty="0"/>
              <a:t>Pesos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PT" dirty="0"/>
              <a:t>Bias (Explicado posteriormente)</a:t>
            </a:r>
          </a:p>
          <a:p>
            <a:pPr algn="just"/>
            <a:r>
              <a:rPr lang="pt-PT" dirty="0"/>
              <a:t>	</a:t>
            </a:r>
          </a:p>
          <a:p>
            <a:pPr algn="just"/>
            <a:endParaRPr lang="pt-PT" dirty="0"/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A4F20C92-5D37-1AC3-6F89-1994F0043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2867" r="32423" b="75470"/>
          <a:stretch/>
        </p:blipFill>
        <p:spPr>
          <a:xfrm>
            <a:off x="2687479" y="3670662"/>
            <a:ext cx="3746659" cy="2952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BB523A-1833-A62C-E89B-C19C399EDFCC}"/>
              </a:ext>
            </a:extLst>
          </p:cNvPr>
          <p:cNvSpPr/>
          <p:nvPr/>
        </p:nvSpPr>
        <p:spPr>
          <a:xfrm>
            <a:off x="4162425" y="3807015"/>
            <a:ext cx="639962" cy="542917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4B1C63-BE87-C49F-B440-06CEA15CFE7D}"/>
              </a:ext>
            </a:extLst>
          </p:cNvPr>
          <p:cNvSpPr/>
          <p:nvPr/>
        </p:nvSpPr>
        <p:spPr>
          <a:xfrm>
            <a:off x="3868570" y="4672025"/>
            <a:ext cx="639962" cy="542917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ACB4B8-379C-0DB4-301B-881536187A87}"/>
              </a:ext>
            </a:extLst>
          </p:cNvPr>
          <p:cNvSpPr/>
          <p:nvPr/>
        </p:nvSpPr>
        <p:spPr>
          <a:xfrm>
            <a:off x="3932038" y="5701132"/>
            <a:ext cx="639962" cy="542917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6BD924-3DF6-912F-FE5D-CC6FD912679C}"/>
              </a:ext>
            </a:extLst>
          </p:cNvPr>
          <p:cNvSpPr/>
          <p:nvPr/>
        </p:nvSpPr>
        <p:spPr>
          <a:xfrm>
            <a:off x="5000669" y="3564210"/>
            <a:ext cx="1112828" cy="771951"/>
          </a:xfrm>
          <a:prstGeom prst="ellipse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2" name="Imagem 8" descr="Diagram&#10;&#10;Description automatically generated">
            <a:extLst>
              <a:ext uri="{FF2B5EF4-FFF2-40B4-BE49-F238E27FC236}">
                <a16:creationId xmlns:a16="http://schemas.microsoft.com/office/drawing/2014/main" id="{397128CE-80C5-9C54-4384-38F514455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89" t="36330" r="3493" b="46910"/>
          <a:stretch/>
        </p:blipFill>
        <p:spPr>
          <a:xfrm>
            <a:off x="6434138" y="4787900"/>
            <a:ext cx="972979" cy="587375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6DB1FAD5-DF39-2F2B-8CFA-24E3AF2660FB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002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2D355E-6126-53AB-0CA8-F6BCFA7C2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04" y="1186905"/>
            <a:ext cx="7652633" cy="4905191"/>
          </a:xfrm>
        </p:spPr>
        <p:txBody>
          <a:bodyPr/>
          <a:lstStyle/>
          <a:p>
            <a:pPr marL="285750" indent="-285750" algn="just">
              <a:buFont typeface="Arial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Todas as saídas tem um erro associado que pode ser reduzido alterando e enviando o erro para trás (feedback).  Envia-se o erro “para trás” ajustando os pesos e o </a:t>
            </a:r>
            <a:r>
              <a:rPr lang="pt-PT" sz="1800" dirty="0" err="1">
                <a:latin typeface="Calibri"/>
                <a:ea typeface="SimSun"/>
                <a:cs typeface="Calibri"/>
              </a:rPr>
              <a:t>bias</a:t>
            </a:r>
            <a:r>
              <a:rPr lang="pt-PT" sz="1800" dirty="0">
                <a:latin typeface="Calibri"/>
                <a:ea typeface="SimSun"/>
                <a:cs typeface="Calibri"/>
              </a:rPr>
              <a:t> de modo a reduzi-lo. </a:t>
            </a:r>
            <a:endParaRPr lang="en-US" dirty="0">
              <a:cs typeface="Calibri" pitchFamily="2"/>
            </a:endParaRP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 pitchFamily="2"/>
            </a:endParaRPr>
          </a:p>
          <a:p>
            <a:pPr marL="342265" indent="-342265" algn="just">
              <a:buFont typeface="Arial"/>
              <a:buChar char="•"/>
            </a:pPr>
            <a:r>
              <a:rPr lang="pt-PT" sz="1800" dirty="0">
                <a:latin typeface="Calibri"/>
                <a:ea typeface="SimSun"/>
                <a:cs typeface="Calibri"/>
              </a:rPr>
              <a:t>Existem diferentes tipos de erros :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	- Erro instantâneo;</a:t>
            </a:r>
          </a:p>
          <a:p>
            <a:pPr marL="0" indent="0" algn="just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		- Erro quadrático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	- Erro absoluto médio;</a:t>
            </a: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 pitchFamily="2"/>
            </a:endParaRPr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 pitchFamily="2"/>
            </a:endParaRPr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/>
              <a:t>No entanto, iremos falar apenas do erro instantâneo por agora.</a:t>
            </a:r>
            <a:endParaRPr lang="pt-PT" sz="1800" dirty="0">
              <a:cs typeface="Calibri" pitchFamily="2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8F3237-B3ED-8E2C-23CF-856F199BB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Erros do Sinal de Saída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2AD035-2700-98CF-D787-991732D9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9" name="Bolha de Pensamento: Nuvem 8">
            <a:extLst>
              <a:ext uri="{FF2B5EF4-FFF2-40B4-BE49-F238E27FC236}">
                <a16:creationId xmlns:a16="http://schemas.microsoft.com/office/drawing/2014/main" id="{B4CDCC18-B73E-0BAC-CCAB-08908425E355}"/>
              </a:ext>
            </a:extLst>
          </p:cNvPr>
          <p:cNvSpPr/>
          <p:nvPr/>
        </p:nvSpPr>
        <p:spPr>
          <a:xfrm>
            <a:off x="6822900" y="2134714"/>
            <a:ext cx="1379344" cy="886713"/>
          </a:xfrm>
          <a:prstGeom prst="cloudCallout">
            <a:avLst>
              <a:gd name="adj1" fmla="val -50290"/>
              <a:gd name="adj2" fmla="val 8502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Gráfico 10" descr="Neandertal (homem) destaque">
            <a:extLst>
              <a:ext uri="{FF2B5EF4-FFF2-40B4-BE49-F238E27FC236}">
                <a16:creationId xmlns:a16="http://schemas.microsoft.com/office/drawing/2014/main" id="{F53BCA10-8919-C40D-64C5-60D5E0A2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610" y="3159542"/>
            <a:ext cx="2175571" cy="2175571"/>
          </a:xfrm>
          <a:prstGeom prst="rect">
            <a:avLst/>
          </a:prstGeom>
        </p:spPr>
      </p:pic>
      <p:pic>
        <p:nvPicPr>
          <p:cNvPr id="15" name="Gráfico 14" descr="Banana com preenchimento sólido">
            <a:extLst>
              <a:ext uri="{FF2B5EF4-FFF2-40B4-BE49-F238E27FC236}">
                <a16:creationId xmlns:a16="http://schemas.microsoft.com/office/drawing/2014/main" id="{36BDD2A1-BF95-AE12-CF61-F61F7F77A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6822" y="2219607"/>
            <a:ext cx="736346" cy="736346"/>
          </a:xfrm>
          <a:prstGeom prst="rect">
            <a:avLst/>
          </a:prstGeom>
        </p:spPr>
      </p:pic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F87E116B-B2FA-F180-6EB9-E83B0AFD627B}"/>
              </a:ext>
            </a:extLst>
          </p:cNvPr>
          <p:cNvCxnSpPr>
            <a:cxnSpLocks/>
          </p:cNvCxnSpPr>
          <p:nvPr/>
        </p:nvCxnSpPr>
        <p:spPr>
          <a:xfrm flipH="1">
            <a:off x="5254696" y="3681755"/>
            <a:ext cx="1129553" cy="66800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4E6F285-3420-9538-E2E3-52D9F7552085}"/>
              </a:ext>
            </a:extLst>
          </p:cNvPr>
          <p:cNvCxnSpPr>
            <a:cxnSpLocks/>
          </p:cNvCxnSpPr>
          <p:nvPr/>
        </p:nvCxnSpPr>
        <p:spPr>
          <a:xfrm flipH="1">
            <a:off x="5326414" y="3710122"/>
            <a:ext cx="1308847" cy="63963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17ABE274-25EB-259B-8D07-7FB41A0F8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4292" y="3994275"/>
            <a:ext cx="1028318" cy="1028318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2BF6D327-FCC8-E6B8-EA3F-D8E20A1F8991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8282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Inteligência Artificial ?</a:t>
            </a:r>
          </a:p>
          <a:p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800">
                <a:latin typeface="Calibri" panose="020F0502020204030204" pitchFamily="34" charset="0"/>
                <a:cs typeface="Times New Roman" panose="02020603050405020304" pitchFamily="18" charset="0"/>
              </a:rPr>
              <a:t>Capitulo 1. 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62EFC4-2452-A2C6-221B-040FD4C3C45B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863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6BF95E-87B4-A415-934E-0C0ED374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091865"/>
            <a:ext cx="8221680" cy="1036606"/>
          </a:xfrm>
        </p:spPr>
        <p:txBody>
          <a:bodyPr/>
          <a:lstStyle/>
          <a:p>
            <a:r>
              <a:rPr lang="pt-PT" sz="1800"/>
              <a:t>O erro instantâneo como o seu nome indica é no instante que acontece a ação.</a:t>
            </a:r>
          </a:p>
          <a:p>
            <a:r>
              <a:rPr lang="pt-PT" sz="1800"/>
              <a:t>Ele é calculado com a seguinte expressão.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4B6B0F-01FF-C21D-4B12-3FE6BAE2840C}"/>
              </a:ext>
            </a:extLst>
          </p:cNvPr>
          <p:cNvSpPr txBox="1"/>
          <p:nvPr/>
        </p:nvSpPr>
        <p:spPr>
          <a:xfrm>
            <a:off x="746302" y="2503189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/>
              <a:t>Erro instantâneo = Resposta correta – Sinal de saída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BBDE24-AA4A-AF54-2BC1-ACBDAB7C591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Erro Instantâneo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C29488-911B-00E1-1ED5-C4C50EE0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Bolha de Pensamento: Nuvem 1">
            <a:extLst>
              <a:ext uri="{FF2B5EF4-FFF2-40B4-BE49-F238E27FC236}">
                <a16:creationId xmlns:a16="http://schemas.microsoft.com/office/drawing/2014/main" id="{503A05A4-AD2E-7914-370C-D4350FBBAD06}"/>
              </a:ext>
            </a:extLst>
          </p:cNvPr>
          <p:cNvSpPr/>
          <p:nvPr/>
        </p:nvSpPr>
        <p:spPr>
          <a:xfrm>
            <a:off x="707519" y="3091469"/>
            <a:ext cx="1965506" cy="1499372"/>
          </a:xfrm>
          <a:prstGeom prst="cloudCallout">
            <a:avLst>
              <a:gd name="adj1" fmla="val 61670"/>
              <a:gd name="adj2" fmla="val 3543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áfico 6" descr="Neandertal (homem) destaque">
            <a:extLst>
              <a:ext uri="{FF2B5EF4-FFF2-40B4-BE49-F238E27FC236}">
                <a16:creationId xmlns:a16="http://schemas.microsoft.com/office/drawing/2014/main" id="{13FD56A4-3CF0-888D-3843-8CC55D38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7072" y="4268240"/>
            <a:ext cx="1965506" cy="1965506"/>
          </a:xfrm>
          <a:prstGeom prst="rect">
            <a:avLst/>
          </a:prstGeom>
        </p:spPr>
      </p:pic>
      <p:pic>
        <p:nvPicPr>
          <p:cNvPr id="10" name="Gráfico 9" descr="Banana com preenchimento sólido">
            <a:extLst>
              <a:ext uri="{FF2B5EF4-FFF2-40B4-BE49-F238E27FC236}">
                <a16:creationId xmlns:a16="http://schemas.microsoft.com/office/drawing/2014/main" id="{E9A55714-27D6-37B5-BFD1-FE9BA3EB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9466" y="3260304"/>
            <a:ext cx="914400" cy="914400"/>
          </a:xfrm>
          <a:prstGeom prst="rect">
            <a:avLst/>
          </a:prstGeom>
        </p:spPr>
      </p:pic>
      <p:pic>
        <p:nvPicPr>
          <p:cNvPr id="12" name="Gráfico 11" descr="Maçã com preenchimento sólido">
            <a:extLst>
              <a:ext uri="{FF2B5EF4-FFF2-40B4-BE49-F238E27FC236}">
                <a16:creationId xmlns:a16="http://schemas.microsoft.com/office/drawing/2014/main" id="{31B03922-1702-23A9-FE17-9B5A34EF2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6660" y="3149894"/>
            <a:ext cx="1279109" cy="1279109"/>
          </a:xfrm>
          <a:prstGeom prst="rect">
            <a:avLst/>
          </a:prstGeom>
        </p:spPr>
      </p:pic>
      <p:pic>
        <p:nvPicPr>
          <p:cNvPr id="13" name="Gráfico 12" descr="Maçã com preenchimento sólido">
            <a:extLst>
              <a:ext uri="{FF2B5EF4-FFF2-40B4-BE49-F238E27FC236}">
                <a16:creationId xmlns:a16="http://schemas.microsoft.com/office/drawing/2014/main" id="{C752A187-C431-508F-44FB-90717C031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042" y="3124737"/>
            <a:ext cx="1279109" cy="1279109"/>
          </a:xfrm>
          <a:prstGeom prst="rect">
            <a:avLst/>
          </a:prstGeom>
        </p:spPr>
      </p:pic>
      <p:pic>
        <p:nvPicPr>
          <p:cNvPr id="14" name="Gráfico 13" descr="Banana com preenchimento sólido">
            <a:extLst>
              <a:ext uri="{FF2B5EF4-FFF2-40B4-BE49-F238E27FC236}">
                <a16:creationId xmlns:a16="http://schemas.microsoft.com/office/drawing/2014/main" id="{312CF9BD-C02F-FFD1-D264-6DC47C961C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5298" y="3413061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32C2FA-06D8-BCB0-4220-8DB2AA8A6912}"/>
              </a:ext>
            </a:extLst>
          </p:cNvPr>
          <p:cNvSpPr txBox="1"/>
          <p:nvPr/>
        </p:nvSpPr>
        <p:spPr>
          <a:xfrm>
            <a:off x="5268128" y="3076375"/>
            <a:ext cx="544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-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35F44A1-FE6C-89DC-873A-BB016826A504}"/>
              </a:ext>
            </a:extLst>
          </p:cNvPr>
          <p:cNvSpPr txBox="1"/>
          <p:nvPr/>
        </p:nvSpPr>
        <p:spPr>
          <a:xfrm>
            <a:off x="2760228" y="3035578"/>
            <a:ext cx="793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b="1"/>
              <a:t>=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FE355930-B24A-F39E-C93A-47F717897B71}"/>
              </a:ext>
            </a:extLst>
          </p:cNvPr>
          <p:cNvSpPr txBox="1"/>
          <p:nvPr/>
        </p:nvSpPr>
        <p:spPr>
          <a:xfrm>
            <a:off x="8613648" y="630608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28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76413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B54CFF5-13AC-3DD5-BF93-1ADA121E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4489564" y="4301228"/>
            <a:ext cx="4483668" cy="20561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51BB03-9471-DCB2-3788-2BE758C8DD7D}"/>
              </a:ext>
            </a:extLst>
          </p:cNvPr>
          <p:cNvSpPr txBox="1"/>
          <p:nvPr/>
        </p:nvSpPr>
        <p:spPr>
          <a:xfrm>
            <a:off x="470916" y="984710"/>
            <a:ext cx="8202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Podemos dividir o processo de aprendizagem em 2 fases:</a:t>
            </a:r>
          </a:p>
          <a:p>
            <a:pPr algn="just"/>
            <a:endParaRPr lang="pt-BR"/>
          </a:p>
          <a:p>
            <a:pPr marL="800100" lvl="1" indent="-342900" algn="just">
              <a:buFont typeface="+mj-lt"/>
              <a:buAutoNum type="arabicPeriod"/>
            </a:pPr>
            <a:r>
              <a:rPr lang="pt-BR" b="1"/>
              <a:t>Propagação</a:t>
            </a:r>
          </a:p>
          <a:p>
            <a:pPr lvl="1" algn="just"/>
            <a:endParaRPr lang="pt-BR" b="1"/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pt-BR" b="1">
                <a:effectLst/>
              </a:rPr>
              <a:t>1.1</a:t>
            </a:r>
            <a:r>
              <a:rPr lang="pt-BR">
                <a:effectLst/>
              </a:rPr>
              <a:t> </a:t>
            </a:r>
            <a:r>
              <a:rPr lang="pt-BR" b="1">
                <a:effectLst/>
              </a:rPr>
              <a:t>-</a:t>
            </a:r>
            <a:r>
              <a:rPr lang="pt-BR">
                <a:effectLst/>
              </a:rPr>
              <a:t> Propagação direta de um padrão (lembrando de que este é um </a:t>
            </a:r>
            <a:r>
              <a:rPr lang="pt-BR"/>
              <a:t>algoritmo supervisionado </a:t>
            </a:r>
            <a:r>
              <a:rPr lang="pt-BR">
                <a:effectLst/>
              </a:rPr>
              <a:t>e conhecemos as saídas) para gerar as ativações de saída da rede.</a:t>
            </a:r>
          </a:p>
          <a:p>
            <a:pPr lvl="2" fontAlgn="base"/>
            <a:endParaRPr lang="pt-BR">
              <a:effectLst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pt-BR" b="1">
                <a:effectLst/>
              </a:rPr>
              <a:t>1.2</a:t>
            </a:r>
            <a:r>
              <a:rPr lang="pt-BR">
                <a:effectLst/>
              </a:rPr>
              <a:t> </a:t>
            </a:r>
            <a:r>
              <a:rPr lang="pt-BR" b="1">
                <a:effectLst/>
              </a:rPr>
              <a:t>- </a:t>
            </a:r>
            <a:r>
              <a:rPr lang="pt-BR"/>
              <a:t>Propagação inversa </a:t>
            </a:r>
            <a:r>
              <a:rPr lang="pt-BR">
                <a:effectLst/>
              </a:rPr>
              <a:t>das saídas pela rede neural usando as saídas reais para obter os erros de todos os neurónios.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83CFD6-0734-1CAD-AD33-F4588D523428}"/>
              </a:ext>
            </a:extLst>
          </p:cNvPr>
          <p:cNvSpPr txBox="1"/>
          <p:nvPr/>
        </p:nvSpPr>
        <p:spPr>
          <a:xfrm>
            <a:off x="1502531" y="6232909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Direta</a:t>
            </a:r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25F12F-104E-3B4F-8CCD-A26B84BFA76C}"/>
              </a:ext>
            </a:extLst>
          </p:cNvPr>
          <p:cNvSpPr txBox="1"/>
          <p:nvPr/>
        </p:nvSpPr>
        <p:spPr>
          <a:xfrm>
            <a:off x="5650570" y="6231131"/>
            <a:ext cx="215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Propagação</a:t>
            </a:r>
            <a:r>
              <a:rPr lang="en-US"/>
              <a:t> </a:t>
            </a:r>
            <a:r>
              <a:rPr lang="en-US" err="1"/>
              <a:t>Inversa</a:t>
            </a:r>
            <a:endParaRPr lang="en-US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3174E0BB-F2EB-22DE-D680-64CE4A9093A3}"/>
              </a:ext>
            </a:extLst>
          </p:cNvPr>
          <p:cNvCxnSpPr/>
          <p:nvPr/>
        </p:nvCxnSpPr>
        <p:spPr>
          <a:xfrm>
            <a:off x="4589929" y="4116562"/>
            <a:ext cx="0" cy="2299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A54D7789-BA35-ED3B-0BF5-C2B76AE888F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9" name="Imagem 11">
            <a:extLst>
              <a:ext uri="{FF2B5EF4-FFF2-40B4-BE49-F238E27FC236}">
                <a16:creationId xmlns:a16="http://schemas.microsoft.com/office/drawing/2014/main" id="{999F8A2A-B69F-56C2-7269-4D42389B2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B238E4-BC7A-A554-915C-6B07A4C48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332" t="53672" r="55" b="9114"/>
          <a:stretch/>
        </p:blipFill>
        <p:spPr>
          <a:xfrm>
            <a:off x="43827" y="4242813"/>
            <a:ext cx="4483668" cy="2056154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937DF114-8D41-2222-818A-853DC4EBF338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20789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/>
              <p:nvPr/>
            </p:nvSpPr>
            <p:spPr>
              <a:xfrm>
                <a:off x="470916" y="833792"/>
                <a:ext cx="8202168" cy="37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endParaRPr lang="pt-BR" b="1" dirty="0"/>
              </a:p>
              <a:p>
                <a:pPr marL="800100" lvl="1" indent="-342900" algn="just">
                  <a:buFont typeface="+mj-lt"/>
                  <a:buAutoNum type="arabicPeriod" startAt="2"/>
                </a:pPr>
                <a:r>
                  <a:rPr lang="pt-BR" b="1" dirty="0"/>
                  <a:t>Atualização dos pesos</a:t>
                </a:r>
              </a:p>
              <a:p>
                <a:pPr algn="l" fontAlgn="base"/>
                <a:r>
                  <a:rPr lang="pt-BR" b="0" i="0" dirty="0">
                    <a:effectLst/>
                  </a:rPr>
                  <a:t>	Para cada um dos pesos:</a:t>
                </a:r>
              </a:p>
              <a:p>
                <a:pPr algn="l" fontAlgn="base"/>
                <a:endParaRPr lang="pt-BR" b="0" i="0" dirty="0">
                  <a:effectLst/>
                </a:endParaRPr>
              </a:p>
              <a:p>
                <a:pPr marL="1200150" lvl="2" indent="-285750" fontAlgn="base">
                  <a:buFont typeface="Arial" panose="020B0604020202020204" pitchFamily="34" charset="0"/>
                  <a:buChar char="•"/>
                </a:pPr>
                <a:r>
                  <a:rPr lang="pt-BR" b="1" i="0" dirty="0">
                    <a:effectLst/>
                  </a:rPr>
                  <a:t>2.1</a:t>
                </a:r>
                <a:r>
                  <a:rPr lang="pt-BR" b="0" i="0" dirty="0">
                    <a:effectLst/>
                  </a:rPr>
                  <a:t> </a:t>
                </a:r>
                <a:r>
                  <a:rPr lang="pt-BR" b="1" i="0" dirty="0">
                    <a:effectLst/>
                  </a:rPr>
                  <a:t>– </a:t>
                </a:r>
                <a:r>
                  <a:rPr lang="pt-BR" b="0" i="0" dirty="0">
                    <a:effectLst/>
                  </a:rPr>
                  <a:t>Multiplica-se o seu erro de saída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 dirty="0">
                    <a:effectLst/>
                  </a:rPr>
                  <a:t>) com a ativação da entrada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 dirty="0">
                    <a:effectLst/>
                  </a:rPr>
                  <a:t>) para obter o </a:t>
                </a:r>
                <a:r>
                  <a:rPr lang="pt-BR" b="1" i="0" dirty="0">
                    <a:effectLst/>
                  </a:rPr>
                  <a:t>gradiente</a:t>
                </a:r>
                <a:r>
                  <a:rPr lang="pt-BR" b="0" i="0" dirty="0">
                    <a:effectLst/>
                  </a:rPr>
                  <a:t> de peso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0" dirty="0">
                    <a:effectLst/>
                  </a:rPr>
                  <a:t>).</a:t>
                </a:r>
              </a:p>
              <a:p>
                <a:pPr lvl="2" fontAlgn="base"/>
                <a:endParaRPr lang="pt-BR" b="0" i="0" dirty="0">
                  <a:effectLst/>
                </a:endParaRPr>
              </a:p>
              <a:p>
                <a:pPr marL="1200150" lvl="2" indent="-285750" fontAlgn="base">
                  <a:buFont typeface="Arial" panose="020B0604020202020204" pitchFamily="34" charset="0"/>
                  <a:buChar char="•"/>
                </a:pPr>
                <a:r>
                  <a:rPr lang="pt-BR" b="1" i="0" dirty="0">
                    <a:effectLst/>
                  </a:rPr>
                  <a:t>2.2 - </a:t>
                </a:r>
                <a:r>
                  <a:rPr lang="pt-BR" b="0" i="0" dirty="0">
                    <a:effectLst/>
                  </a:rPr>
                  <a:t>Subtraimos uma percentagem (</a:t>
                </a:r>
                <a14:m>
                  <m:oMath xmlns:m="http://schemas.openxmlformats.org/officeDocument/2006/math"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pt-BR" b="0" i="0" dirty="0">
                    <a:effectLst/>
                  </a:rPr>
                  <a:t>) do gradiente desse peso.</a:t>
                </a:r>
              </a:p>
              <a:p>
                <a:pPr lvl="1" algn="just"/>
                <a:endParaRPr lang="pt-BR" b="1" dirty="0"/>
              </a:p>
              <a:p>
                <a:pPr lvl="1" algn="just"/>
                <a:r>
                  <a:rPr lang="pt-BR" dirty="0">
                    <a:effectLst/>
                  </a:rPr>
                  <a:t>A percentagem utilizada na etapa 2.2 influencia bastante a velocidade e a qualidade da aprendizagem do algoritmo e é chamada de "</a:t>
                </a:r>
                <a:r>
                  <a:rPr lang="pt-BR" b="1" dirty="0">
                    <a:effectLst/>
                  </a:rPr>
                  <a:t>taxa de aprendizagem</a:t>
                </a:r>
                <a:r>
                  <a:rPr lang="pt-BR" dirty="0">
                    <a:effectLst/>
                  </a:rPr>
                  <a:t>”.</a:t>
                </a:r>
                <a:endParaRPr lang="pt-BR" dirty="0"/>
              </a:p>
              <a:p>
                <a:pPr algn="just"/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992C4A-469F-17AD-8395-EBA4CE6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6" y="833792"/>
                <a:ext cx="8202168" cy="3777124"/>
              </a:xfrm>
              <a:prstGeom prst="rect">
                <a:avLst/>
              </a:prstGeom>
              <a:blipFill>
                <a:blip r:embed="rId2"/>
                <a:stretch>
                  <a:fillRect r="-96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000FF002-3A5A-281C-B5BA-A80481ADFC2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Processo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8C550AA5-A222-F0AA-9EC8-5A696507F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/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41BF7FB-5826-5278-62B8-0B19C1787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4610916"/>
                <a:ext cx="2993720" cy="49667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9AA50B2-B9EE-E3E1-2DCC-520900C7B1AF}"/>
              </a:ext>
            </a:extLst>
          </p:cNvPr>
          <p:cNvSpPr txBox="1">
            <a:spLocks/>
          </p:cNvSpPr>
          <p:nvPr/>
        </p:nvSpPr>
        <p:spPr>
          <a:xfrm>
            <a:off x="1470848" y="4683019"/>
            <a:ext cx="1383477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“N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ovo” Peso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58237E0-7346-68CC-8BB1-273C5B61EED8}"/>
              </a:ext>
            </a:extLst>
          </p:cNvPr>
          <p:cNvSpPr txBox="1">
            <a:spLocks/>
          </p:cNvSpPr>
          <p:nvPr/>
        </p:nvSpPr>
        <p:spPr>
          <a:xfrm>
            <a:off x="3739666" y="5485709"/>
            <a:ext cx="1240602" cy="43946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Peso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Inicial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00BFE0-DB9F-429E-72CB-E89735463D1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359967" y="5086350"/>
            <a:ext cx="0" cy="39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67B56-7696-A507-FC48-D262EC0C11C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54325" y="4902750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4">
            <a:extLst>
              <a:ext uri="{FF2B5EF4-FFF2-40B4-BE49-F238E27FC236}">
                <a16:creationId xmlns:a16="http://schemas.microsoft.com/office/drawing/2014/main" id="{800B604D-954D-14B5-DBBF-5527B9882E5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6261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3461ABF-146B-1129-3C85-53E265627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34" t="65631" r="49753" b="-2845"/>
          <a:stretch/>
        </p:blipFill>
        <p:spPr>
          <a:xfrm>
            <a:off x="1651193" y="4121766"/>
            <a:ext cx="5841611" cy="26788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6ACF30-49F6-9C58-EE8A-7A2CE292C9CE}"/>
              </a:ext>
            </a:extLst>
          </p:cNvPr>
          <p:cNvSpPr txBox="1"/>
          <p:nvPr/>
        </p:nvSpPr>
        <p:spPr>
          <a:xfrm>
            <a:off x="470915" y="960218"/>
            <a:ext cx="820216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A retropropagação é um algoritmo necessário para fazer melhorias quando se obtêem maus resultados na aprendizagem da máquina e da extração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Este algoritmo é usado para treinar efetivamente uma rede neural por meio de um método chamado regra da cadeia. Em termos simples, após cada passagem para frente numa rede, a retropropagação realiza uma passagem para trás (feedback) enquanto ajusta os parâmetros do modelo (pesos e bias).</a:t>
            </a:r>
          </a:p>
          <a:p>
            <a:pPr algn="just"/>
            <a:endParaRPr lang="pt-BR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Ou seja, de forma a corrigir os nossos erros, quando o valor é diferente da rede de alimentação esperada, é considerado como um erro. Este algoritmo é definido para que o modelo altere os parâmetros (pesos e bias) cada vez que a saída não é a esperada.</a:t>
            </a:r>
            <a:endParaRPr lang="pt-BR"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A41E61-8456-540F-A8DE-8EF4162CA450}"/>
              </a:ext>
            </a:extLst>
          </p:cNvPr>
          <p:cNvSpPr txBox="1">
            <a:spLocks/>
          </p:cNvSpPr>
          <p:nvPr/>
        </p:nvSpPr>
        <p:spPr>
          <a:xfrm>
            <a:off x="2127738" y="57344"/>
            <a:ext cx="630408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err="1">
                <a:solidFill>
                  <a:schemeClr val="bg1"/>
                </a:solidFill>
              </a:rPr>
              <a:t>Retropropagação</a:t>
            </a:r>
            <a:r>
              <a:rPr lang="pt-PT" sz="2400" b="1">
                <a:solidFill>
                  <a:schemeClr val="bg1"/>
                </a:solidFill>
              </a:rPr>
              <a:t> (</a:t>
            </a:r>
            <a:r>
              <a:rPr lang="pt-PT" sz="2400" b="1" err="1">
                <a:solidFill>
                  <a:schemeClr val="bg1"/>
                </a:solidFill>
              </a:rPr>
              <a:t>Backpropagation</a:t>
            </a:r>
            <a:r>
              <a:rPr lang="pt-PT" sz="2400" b="1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E286B4-8712-83D7-2C61-F69F3F8BA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95E667E0-48B7-D1FB-0EF6-38C5E920284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155513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C677F-4287-72D6-43B0-3F0C8930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0" y="934150"/>
            <a:ext cx="8229879" cy="3048584"/>
          </a:xfrm>
        </p:spPr>
        <p:txBody>
          <a:bodyPr/>
          <a:lstStyle/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A taxa de aprendizagem é representada pelo carácter η, este valor é usado para se reduzir o erro da resposta obtida. </a:t>
            </a:r>
            <a:r>
              <a:rPr lang="en-US" sz="1800" dirty="0">
                <a:latin typeface="Calibri"/>
                <a:ea typeface="SimSun"/>
                <a:cs typeface="Calibri"/>
              </a:rPr>
              <a:t> </a:t>
            </a:r>
          </a:p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No entanto, um problema que pode ocorrer ao aumentar o valor, é que maior vão ser os “saltos” realizados e com isso pode aumentar o erro muito ou, se tudo correr bem, diminuir o erro rapidamente.  </a:t>
            </a:r>
            <a:endParaRPr lang="pt-PT" dirty="0"/>
          </a:p>
          <a:p>
            <a:pPr marL="342265" indent="-342265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Se o valor η for muito pequeno, são realizados “saltos” pequenos, logo o erro vai ser reduzido muito devagar até ter um erro quase zero que se chama a zona de saturação. Mas pode haver situações que não reduza o erro por η ser demasiado pequeno. </a:t>
            </a:r>
            <a:endParaRPr lang="pt-PT" dirty="0"/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D0BA03-2E6E-5355-671B-78F4C5368175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8" descr="A picture containing text&#10;&#10;Description automatically generated">
            <a:extLst>
              <a:ext uri="{FF2B5EF4-FFF2-40B4-BE49-F238E27FC236}">
                <a16:creationId xmlns:a16="http://schemas.microsoft.com/office/drawing/2014/main" id="{DEDCEC80-090F-AA4F-254C-E2CB58DF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DD8B2-96F5-4E29-D896-8D47FEEC2B6E}"/>
              </a:ext>
            </a:extLst>
          </p:cNvPr>
          <p:cNvSpPr txBox="1"/>
          <p:nvPr/>
        </p:nvSpPr>
        <p:spPr>
          <a:xfrm>
            <a:off x="7819371" y="5929573"/>
            <a:ext cx="1372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Saturação</a:t>
            </a:r>
            <a:endParaRPr lang="en-US" err="1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389A0E4-97D3-9650-2418-2FD327DF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555" y="3721534"/>
            <a:ext cx="4204816" cy="296329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A84244-8239-0DE4-5BFD-070469EB54B2}"/>
              </a:ext>
            </a:extLst>
          </p:cNvPr>
          <p:cNvCxnSpPr>
            <a:cxnSpLocks/>
          </p:cNvCxnSpPr>
          <p:nvPr/>
        </p:nvCxnSpPr>
        <p:spPr>
          <a:xfrm>
            <a:off x="1916504" y="6166414"/>
            <a:ext cx="5793604" cy="1437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4">
            <a:extLst>
              <a:ext uri="{FF2B5EF4-FFF2-40B4-BE49-F238E27FC236}">
                <a16:creationId xmlns:a16="http://schemas.microsoft.com/office/drawing/2014/main" id="{048DF3C6-00DE-BDBE-712B-539C4139596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65228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624FA-F478-C75E-E427-A61F75FB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5" y="3237826"/>
            <a:ext cx="4237336" cy="20979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FCB06A-F16E-865A-9C66-CDE2CC98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0" y="896050"/>
            <a:ext cx="8229879" cy="2190050"/>
          </a:xfrm>
        </p:spPr>
        <p:txBody>
          <a:bodyPr/>
          <a:lstStyle/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Tal </a:t>
            </a:r>
            <a:r>
              <a:rPr lang="en-US" sz="1800" err="1">
                <a:latin typeface="Calibri"/>
                <a:ea typeface="SimSun"/>
                <a:cs typeface="Calibri"/>
              </a:rPr>
              <a:t>como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dito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anteriormente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necessário</a:t>
            </a:r>
            <a:r>
              <a:rPr lang="en-US" sz="1800">
                <a:latin typeface="Calibri"/>
                <a:ea typeface="SimSun"/>
                <a:cs typeface="Calibri"/>
              </a:rPr>
              <a:t> cautela com o valor da taxa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. Se </a:t>
            </a:r>
            <a:r>
              <a:rPr lang="en-US" sz="1800" err="1">
                <a:latin typeface="Calibri"/>
                <a:ea typeface="SimSun"/>
                <a:cs typeface="Calibri"/>
              </a:rPr>
              <a:t>usarmos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uma</a:t>
            </a:r>
            <a:r>
              <a:rPr lang="en-US" sz="1800">
                <a:latin typeface="Calibri"/>
                <a:ea typeface="SimSun"/>
                <a:cs typeface="Calibri"/>
              </a:rPr>
              <a:t> taxa </a:t>
            </a:r>
            <a:r>
              <a:rPr lang="en-US" sz="1800" err="1">
                <a:latin typeface="Calibri"/>
                <a:ea typeface="SimSun"/>
                <a:cs typeface="Calibri"/>
              </a:rPr>
              <a:t>demasiado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grande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podemos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nunca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conseguir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chegar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 </a:t>
            </a:r>
            <a:endParaRPr lang="en-US"/>
          </a:p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latin typeface="Calibri"/>
                <a:ea typeface="SimSun"/>
                <a:cs typeface="Calibri"/>
              </a:rPr>
              <a:t>Por </a:t>
            </a:r>
            <a:r>
              <a:rPr lang="en-US" sz="1800" err="1">
                <a:latin typeface="Calibri"/>
                <a:ea typeface="SimSun"/>
                <a:cs typeface="Calibri"/>
              </a:rPr>
              <a:t>isso</a:t>
            </a:r>
            <a:r>
              <a:rPr lang="en-US" sz="1800">
                <a:latin typeface="Calibri"/>
                <a:ea typeface="SimSun"/>
                <a:cs typeface="Calibri"/>
              </a:rPr>
              <a:t>, </a:t>
            </a:r>
            <a:r>
              <a:rPr lang="en-US" sz="1800" err="1">
                <a:latin typeface="Calibri"/>
                <a:ea typeface="SimSun"/>
                <a:cs typeface="Calibri"/>
              </a:rPr>
              <a:t>normalmente</a:t>
            </a:r>
            <a:r>
              <a:rPr lang="en-US" sz="1800">
                <a:latin typeface="Calibri"/>
                <a:ea typeface="SimSun"/>
                <a:cs typeface="Calibri"/>
              </a:rPr>
              <a:t>, é </a:t>
            </a:r>
            <a:r>
              <a:rPr lang="en-US" sz="1800" err="1">
                <a:latin typeface="Calibri"/>
                <a:ea typeface="SimSun"/>
                <a:cs typeface="Calibri"/>
              </a:rPr>
              <a:t>inicialmente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utilizado</a:t>
            </a:r>
            <a:r>
              <a:rPr lang="en-US" sz="1800">
                <a:latin typeface="Calibri"/>
                <a:ea typeface="SimSun"/>
                <a:cs typeface="Calibri"/>
              </a:rPr>
              <a:t> um valor </a:t>
            </a:r>
            <a:r>
              <a:rPr lang="en-US" sz="1800" err="1">
                <a:latin typeface="Calibri"/>
                <a:ea typeface="SimSun"/>
                <a:cs typeface="Calibri"/>
              </a:rPr>
              <a:t>maior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sendo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diminuído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ao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longo</a:t>
            </a:r>
            <a:r>
              <a:rPr lang="en-US" sz="1800">
                <a:latin typeface="Calibri"/>
                <a:ea typeface="SimSun"/>
                <a:cs typeface="Calibri"/>
              </a:rPr>
              <a:t> do tempo de </a:t>
            </a:r>
            <a:r>
              <a:rPr lang="en-US" sz="1800" err="1">
                <a:latin typeface="Calibri"/>
                <a:ea typeface="SimSun"/>
                <a:cs typeface="Calibri"/>
              </a:rPr>
              <a:t>aprendizagem</a:t>
            </a:r>
            <a:r>
              <a:rPr lang="en-US" sz="1800">
                <a:latin typeface="Calibri"/>
                <a:ea typeface="SimSun"/>
                <a:cs typeface="Calibri"/>
              </a:rPr>
              <a:t>, de forma a </a:t>
            </a:r>
            <a:r>
              <a:rPr lang="en-US" sz="1800" err="1">
                <a:latin typeface="Calibri"/>
                <a:ea typeface="SimSun"/>
                <a:cs typeface="Calibri"/>
              </a:rPr>
              <a:t>nos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aproximarmos</a:t>
            </a:r>
            <a:r>
              <a:rPr lang="en-US" sz="1800">
                <a:latin typeface="Calibri"/>
                <a:ea typeface="SimSun"/>
                <a:cs typeface="Calibri"/>
              </a:rPr>
              <a:t> dos </a:t>
            </a:r>
            <a:r>
              <a:rPr lang="en-US" sz="1800" err="1">
                <a:latin typeface="Calibri"/>
                <a:ea typeface="SimSun"/>
                <a:cs typeface="Calibri"/>
              </a:rPr>
              <a:t>resultados</a:t>
            </a:r>
            <a:r>
              <a:rPr lang="en-US" sz="1800">
                <a:latin typeface="Calibri"/>
                <a:ea typeface="SimSun"/>
                <a:cs typeface="Calibri"/>
              </a:rPr>
              <a:t> </a:t>
            </a:r>
            <a:r>
              <a:rPr lang="en-US" sz="1800" err="1">
                <a:latin typeface="Calibri"/>
                <a:ea typeface="SimSun"/>
                <a:cs typeface="Calibri"/>
              </a:rPr>
              <a:t>pretendidos</a:t>
            </a:r>
            <a:r>
              <a:rPr lang="en-US" sz="1800">
                <a:latin typeface="Calibri"/>
                <a:ea typeface="SimSun"/>
                <a:cs typeface="Calibri"/>
              </a:rPr>
              <a:t>.</a:t>
            </a:r>
            <a:endParaRPr lang="pt-PT" sz="1800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1A9A4F-6862-C52A-E558-D207D120FEA8}"/>
              </a:ext>
            </a:extLst>
          </p:cNvPr>
          <p:cNvSpPr txBox="1">
            <a:spLocks/>
          </p:cNvSpPr>
          <p:nvPr/>
        </p:nvSpPr>
        <p:spPr>
          <a:xfrm>
            <a:off x="2581813" y="17505"/>
            <a:ext cx="4806516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Taxa de Aprendizagem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7CE894-DDF2-E7D4-19C4-2B7FEEE4096A}"/>
              </a:ext>
            </a:extLst>
          </p:cNvPr>
          <p:cNvSpPr txBox="1">
            <a:spLocks/>
          </p:cNvSpPr>
          <p:nvPr/>
        </p:nvSpPr>
        <p:spPr>
          <a:xfrm>
            <a:off x="457060" y="5487550"/>
            <a:ext cx="8229879" cy="111372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Como é mostrado na imagem, com valores muito altos, iremos dar “passos” muito grandes nos valores ao tentarmos corrigi-los, e se a taxa não for diminuída, o erro irá ser sempre muito grande. </a:t>
            </a:r>
            <a:endParaRPr lang="en-US" dirty="0"/>
          </a:p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PT" sz="1800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47F99-61B8-FCE9-E63C-0AFF2485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85" y="3079241"/>
            <a:ext cx="2670081" cy="24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2B025F-A786-2B22-9982-6F33817DC7F3}"/>
              </a:ext>
            </a:extLst>
          </p:cNvPr>
          <p:cNvCxnSpPr>
            <a:cxnSpLocks/>
          </p:cNvCxnSpPr>
          <p:nvPr/>
        </p:nvCxnSpPr>
        <p:spPr>
          <a:xfrm flipV="1">
            <a:off x="4617966" y="4283395"/>
            <a:ext cx="740704" cy="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ângulo 3">
            <a:extLst>
              <a:ext uri="{FF2B5EF4-FFF2-40B4-BE49-F238E27FC236}">
                <a16:creationId xmlns:a16="http://schemas.microsoft.com/office/drawing/2014/main" id="{C1D4453D-45B7-05FC-DFA1-AB2F887FA523}"/>
              </a:ext>
            </a:extLst>
          </p:cNvPr>
          <p:cNvSpPr/>
          <p:nvPr/>
        </p:nvSpPr>
        <p:spPr>
          <a:xfrm>
            <a:off x="2510774" y="6575622"/>
            <a:ext cx="663322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		https://ai.stackexchange.com/questions/11567/what-causes-a-model-to-require-a-low-learning-rate_</a:t>
            </a:r>
          </a:p>
          <a:p>
            <a:r>
              <a:rPr lang="pt-PT" sz="900" dirty="0"/>
              <a:t>                    https://towardsdatascience.com/understanding-learning-rates-and-how-it-improves-performance-in-deep-learning-d0d4059c1c10</a:t>
            </a:r>
          </a:p>
        </p:txBody>
      </p:sp>
      <p:sp>
        <p:nvSpPr>
          <p:cNvPr id="4" name="CaixaDeTexto 4">
            <a:extLst>
              <a:ext uri="{FF2B5EF4-FFF2-40B4-BE49-F238E27FC236}">
                <a16:creationId xmlns:a16="http://schemas.microsoft.com/office/drawing/2014/main" id="{0E5E7BAC-9373-EF91-CB88-BC62C6FAB01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pt-P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439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1800"/>
                  <a:t>	</a:t>
                </a:r>
                <a:r>
                  <a:rPr lang="pt-PT" sz="1800"/>
                  <a:t>De forma a ajustarmos os pesos para obtermos valores mais acertados, retiramos as coordenadas de todos os pontos (frutas) no gráfico de forma a calcularmos o erro e um novo valor para os pesos das entradas, caso os atuais não sejam os corretos.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/>
                  <a:t>Para cada fruta, se </a:t>
                </a:r>
                <a14:m>
                  <m:oMath xmlns:m="http://schemas.openxmlformats.org/officeDocument/2006/math">
                    <m:r>
                      <a:rPr lang="pt-PT" sz="1800" b="1" i="1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𝒚𝒊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𝐟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1800" b="1" i="1" smtClean="0">
                        <a:effectLst/>
                        <a:latin typeface="Cambria Math" panose="02040503050406030204" pitchFamily="18" charset="0"/>
                      </a:rPr>
                      <m:t>𝒙𝒊</m:t>
                    </m:r>
                    <m:r>
                      <a:rPr lang="pt-PT" sz="1800" b="1" i="0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800" b="1">
                    <a:effectLst/>
                  </a:rPr>
                  <a:t> ≤ 0, </a:t>
                </a:r>
                <a:r>
                  <a:rPr lang="pt-PT" sz="1800"/>
                  <a:t>então estamos perante uma classificação errada do tipo de fruta. </a:t>
                </a:r>
                <a:r>
                  <a:rPr lang="en-US" sz="1800"/>
                  <a:t>As </a:t>
                </a:r>
                <a:r>
                  <a:rPr lang="en-US" sz="1800" err="1"/>
                  <a:t>estimativas</a:t>
                </a:r>
                <a:r>
                  <a:rPr lang="en-US" sz="1800"/>
                  <a:t> </a:t>
                </a:r>
                <a:r>
                  <a:rPr lang="en-US" sz="1800" err="1"/>
                  <a:t>são</a:t>
                </a:r>
                <a:r>
                  <a:rPr lang="en-US" sz="1800"/>
                  <a:t> </a:t>
                </a:r>
                <a:r>
                  <a:rPr lang="pt-PT" sz="1800"/>
                  <a:t>obtidas através da equação:</a:t>
                </a: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pt-PT" sz="2400">
                  <a:latin typeface="+mn-lt"/>
                </a:endParaRPr>
              </a:p>
              <a:p>
                <a:pPr marL="0" indent="0">
                  <a:tabLst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PT" sz="1800"/>
                  <a:t>	No caso de verificarmos que a classificação errada do tipo de fruta está errada, usamos a seguinte equação de forma a corrigir os pesos: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DBBED10-F6E9-AF12-2DD3-51094D5A8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97971666-22B0-8EC7-CF5B-2C88B645C05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/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" name="CaixaDeTexto 4">
                <a:extLst>
                  <a:ext uri="{FF2B5EF4-FFF2-40B4-BE49-F238E27FC236}">
                    <a16:creationId xmlns:a16="http://schemas.microsoft.com/office/drawing/2014/main" id="{BD616F55-E58D-F9DB-8560-6C7DFA9FD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80" y="5331056"/>
                <a:ext cx="2993720" cy="496674"/>
              </a:xfrm>
              <a:prstGeom prst="rect">
                <a:avLst/>
              </a:prstGeom>
              <a:blipFill>
                <a:blip r:embed="rId3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/>
              <p:nvPr/>
            </p:nvSpPr>
            <p:spPr>
              <a:xfrm>
                <a:off x="3080908" y="3616934"/>
                <a:ext cx="299372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BBFF-FAE0-88EE-5B3E-49FB519A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08" y="3616934"/>
                <a:ext cx="2993720" cy="509178"/>
              </a:xfrm>
              <a:prstGeom prst="rect">
                <a:avLst/>
              </a:prstGeom>
              <a:blipFill>
                <a:blip r:embed="rId4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6F3DBFD4-FE2B-4899-BC13-F8424801A0FD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7" name="Imagem 11">
            <a:extLst>
              <a:ext uri="{FF2B5EF4-FFF2-40B4-BE49-F238E27FC236}">
                <a16:creationId xmlns:a16="http://schemas.microsoft.com/office/drawing/2014/main" id="{9AB67E82-4A58-18EF-169C-6053DA7C6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F23D96-4D85-5A55-8B62-198E898B185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7476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348173"/>
            <a:ext cx="8221680" cy="1489334"/>
          </a:xfrm>
        </p:spPr>
        <p:txBody>
          <a:bodyPr/>
          <a:lstStyle/>
          <a:p>
            <a:pPr marL="0" indent="287338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Usando o exemplo anterior, usando o degrau unitário com função de ativação e considerando as bananas como 1 e maçãs como -1, iniciamos* com uma taxa de aprendizagem de 100%  (i.e. valor η = 1) e </a:t>
            </a:r>
            <a:r>
              <a:rPr lang="pt-PT" sz="1800" dirty="0" err="1">
                <a:latin typeface="Calibri"/>
                <a:ea typeface="SimSun"/>
                <a:cs typeface="Calibri"/>
              </a:rPr>
              <a:t>bias</a:t>
            </a:r>
            <a:r>
              <a:rPr lang="pt-PT" sz="1800" dirty="0">
                <a:latin typeface="Calibri"/>
                <a:ea typeface="SimSun"/>
                <a:cs typeface="Calibri"/>
              </a:rPr>
              <a:t> = 0.</a:t>
            </a:r>
            <a:endParaRPr lang="en-US" dirty="0">
              <a:latin typeface="Calibri"/>
              <a:ea typeface="SimSun"/>
              <a:cs typeface="Calibri"/>
            </a:endParaRPr>
          </a:p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 dirty="0">
                <a:latin typeface="Calibri"/>
                <a:ea typeface="SimSun"/>
                <a:cs typeface="Calibri"/>
              </a:rPr>
              <a:t>Tendo frutas com as seguintes coordenadas: </a:t>
            </a:r>
            <a:endParaRPr lang="pt-PT" sz="1800" dirty="0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461160" y="828197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 dirty="0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11187"/>
              </p:ext>
            </p:extLst>
          </p:nvPr>
        </p:nvGraphicFramePr>
        <p:xfrm>
          <a:off x="705151" y="3059532"/>
          <a:ext cx="2158091" cy="3022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545723" y="2740048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4F31E2-20B0-9205-5B18-43425E899FBE}"/>
              </a:ext>
            </a:extLst>
          </p:cNvPr>
          <p:cNvSpPr txBox="1">
            <a:spLocks/>
          </p:cNvSpPr>
          <p:nvPr/>
        </p:nvSpPr>
        <p:spPr>
          <a:xfrm>
            <a:off x="112398" y="6333412"/>
            <a:ext cx="8221680" cy="36933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>
                <a:cs typeface="Calibri"/>
              </a:rPr>
              <a:t>*A </a:t>
            </a:r>
            <a:r>
              <a:rPr lang="en-US" sz="1400" err="1">
                <a:cs typeface="Calibri"/>
              </a:rPr>
              <a:t>cada</a:t>
            </a:r>
            <a:r>
              <a:rPr lang="en-US" sz="1400">
                <a:cs typeface="Calibri"/>
              </a:rPr>
              <a:t> 10 </a:t>
            </a:r>
            <a:r>
              <a:rPr lang="pt-PT" sz="1400">
                <a:cs typeface="Calibri"/>
              </a:rPr>
              <a:t>Iterações temos </a:t>
            </a:r>
            <a:r>
              <a:rPr lang="pt-PT" sz="1400">
                <a:latin typeface="Calibri"/>
                <a:ea typeface="SimSun"/>
                <a:cs typeface="Calibri"/>
              </a:rPr>
              <a:t>η/10.</a:t>
            </a:r>
            <a:r>
              <a:rPr lang="pt-PT" sz="1400">
                <a:cs typeface="Calibri"/>
              </a:rPr>
              <a:t> </a:t>
            </a:r>
            <a:r>
              <a:rPr lang="en-US" sz="1400">
                <a:cs typeface="Calibri"/>
              </a:rPr>
              <a:t>  </a:t>
            </a:r>
            <a:endParaRPr lang="pt-PT" sz="140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C5322-E7E6-BD6E-0872-14BF0DD00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345770" y="2837507"/>
            <a:ext cx="5164909" cy="3506484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A4328411-F04A-9FB2-801F-67D16BD9C6E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76354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E20CC6-3F51-1959-1B67-421DD2CEE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684267" y="2367188"/>
            <a:ext cx="5164909" cy="35064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06B5E1-96E7-F2C0-20FC-388D32DF2B31}"/>
              </a:ext>
            </a:extLst>
          </p:cNvPr>
          <p:cNvCxnSpPr>
            <a:cxnSpLocks/>
          </p:cNvCxnSpPr>
          <p:nvPr/>
        </p:nvCxnSpPr>
        <p:spPr>
          <a:xfrm>
            <a:off x="2252396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6C43F975-D2D6-0DAA-B7A9-600050C67E0A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4B8F71D-C33A-F949-58C2-6B2EACB82178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Assumindo um número aleatório para cada peso, por exemplo, assumindo os dois pesos(</a:t>
            </a:r>
            <a:r>
              <a:rPr lang="pt-PT" sz="1800" i="1"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) com o valor de 1, calcula-se a função para desenhar a reta.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8B5413-18B5-9E3A-543E-D88D3EF66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7477A4-F2DA-347E-E15D-EE650F7EAADF}"/>
              </a:ext>
            </a:extLst>
          </p:cNvPr>
          <p:cNvSpPr txBox="1"/>
          <p:nvPr/>
        </p:nvSpPr>
        <p:spPr>
          <a:xfrm>
            <a:off x="956419" y="2847673"/>
            <a:ext cx="252640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>
                <a:cs typeface="Calibri"/>
              </a:rPr>
              <a:t>1*x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>
                <a:ea typeface="+mn-lt"/>
                <a:cs typeface="+mn-lt"/>
              </a:rPr>
              <a:t>2*y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1*x + 1*y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0 = x + 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-x</a:t>
            </a:r>
            <a:endParaRPr lang="en-US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62A3324-534A-1096-3123-9514C37CE346}"/>
              </a:ext>
            </a:extLst>
          </p:cNvPr>
          <p:cNvCxnSpPr>
            <a:cxnSpLocks/>
          </p:cNvCxnSpPr>
          <p:nvPr/>
        </p:nvCxnSpPr>
        <p:spPr>
          <a:xfrm>
            <a:off x="4636008" y="4769534"/>
            <a:ext cx="941832" cy="89611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61B6DB6D-D7A2-C415-BA91-E60AD68DEF09}"/>
              </a:ext>
            </a:extLst>
          </p:cNvPr>
          <p:cNvCxnSpPr>
            <a:cxnSpLocks/>
          </p:cNvCxnSpPr>
          <p:nvPr/>
        </p:nvCxnSpPr>
        <p:spPr>
          <a:xfrm>
            <a:off x="5577840" y="5665646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D2F3C7EB-0EC1-101C-109A-FC54585D3F6E}"/>
              </a:ext>
            </a:extLst>
          </p:cNvPr>
          <p:cNvCxnSpPr>
            <a:cxnSpLocks/>
          </p:cNvCxnSpPr>
          <p:nvPr/>
        </p:nvCxnSpPr>
        <p:spPr>
          <a:xfrm>
            <a:off x="4415981" y="4561508"/>
            <a:ext cx="220027" cy="20802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3BD7BEDF-57C3-DF6C-2A4C-E380AD175E14}"/>
              </a:ext>
            </a:extLst>
          </p:cNvPr>
          <p:cNvSpPr txBox="1">
            <a:spLocks/>
          </p:cNvSpPr>
          <p:nvPr/>
        </p:nvSpPr>
        <p:spPr>
          <a:xfrm>
            <a:off x="331023" y="5131973"/>
            <a:ext cx="3464364" cy="123470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Verifica-se que estes pesos não são os mais adequados, visto que a reta não faz uma correta separação das frutas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10E3699-F66D-8B93-3EF9-3932847B0B0F}"/>
              </a:ext>
            </a:extLst>
          </p:cNvPr>
          <p:cNvSpPr txBox="1"/>
          <p:nvPr/>
        </p:nvSpPr>
        <p:spPr>
          <a:xfrm>
            <a:off x="4132793" y="48396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rgbClr val="C00000"/>
                </a:solidFill>
              </a:rPr>
              <a:t>y = -x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6028F-118A-FB05-E9F1-5C128A32D2B7}"/>
              </a:ext>
            </a:extLst>
          </p:cNvPr>
          <p:cNvCxnSpPr>
            <a:cxnSpLocks/>
          </p:cNvCxnSpPr>
          <p:nvPr/>
        </p:nvCxnSpPr>
        <p:spPr>
          <a:xfrm>
            <a:off x="2170377" y="4718962"/>
            <a:ext cx="2139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3B070B30-70C9-88F5-E525-E279D5DB0A64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 - </a:t>
            </a:r>
            <a:r>
              <a:rPr lang="en-US" sz="2400" b="1" err="1">
                <a:solidFill>
                  <a:schemeClr val="tx1"/>
                </a:solidFill>
              </a:rPr>
              <a:t>Exemplo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12CB5-FC4C-3FF7-07F0-8DADFD18CDB7}"/>
              </a:ext>
            </a:extLst>
          </p:cNvPr>
          <p:cNvSpPr txBox="1"/>
          <p:nvPr/>
        </p:nvSpPr>
        <p:spPr>
          <a:xfrm>
            <a:off x="1145719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DB1E7-09AD-4933-B365-6B35C6DC1DAA}"/>
              </a:ext>
            </a:extLst>
          </p:cNvPr>
          <p:cNvSpPr txBox="1"/>
          <p:nvPr/>
        </p:nvSpPr>
        <p:spPr>
          <a:xfrm>
            <a:off x="1882017" y="2382977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E4A5D-F488-DF97-3425-2D9CA7EFFA9A}"/>
              </a:ext>
            </a:extLst>
          </p:cNvPr>
          <p:cNvCxnSpPr>
            <a:cxnSpLocks/>
          </p:cNvCxnSpPr>
          <p:nvPr/>
        </p:nvCxnSpPr>
        <p:spPr>
          <a:xfrm>
            <a:off x="1515041" y="2706282"/>
            <a:ext cx="0" cy="20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466288A0-299F-8009-7120-157C3C8D764A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6788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Ajuste</a:t>
            </a:r>
            <a:r>
              <a:rPr lang="en-US" sz="2400" b="1">
                <a:solidFill>
                  <a:schemeClr val="tx1"/>
                </a:solidFill>
              </a:rPr>
              <a:t> dos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 forma a confirmarmos que a catalogação está errada usamos, então, a função: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/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PT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769D9-3722-92A3-2597-AB74DA87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988263"/>
                <a:ext cx="3543300" cy="461665"/>
              </a:xfrm>
              <a:prstGeom prst="rect">
                <a:avLst/>
              </a:prstGeom>
              <a:blipFill>
                <a:blip r:embed="rId2"/>
                <a:stretch>
                  <a:fillRect l="-17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1E57AA-2798-F800-F005-EA6E3799780C}"/>
              </a:ext>
            </a:extLst>
          </p:cNvPr>
          <p:cNvSpPr txBox="1"/>
          <p:nvPr/>
        </p:nvSpPr>
        <p:spPr>
          <a:xfrm>
            <a:off x="848848" y="2967335"/>
            <a:ext cx="2863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Para a </a:t>
            </a:r>
            <a:r>
              <a:rPr lang="en-US" err="1">
                <a:cs typeface="Calibri"/>
              </a:rPr>
              <a:t>primeira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fruta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temos</a:t>
            </a:r>
            <a:r>
              <a:rPr lang="en-US">
                <a:cs typeface="Calibri"/>
              </a:rPr>
              <a:t>: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256534-08E3-0E83-931E-974CBAD5E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183711"/>
              </p:ext>
            </p:extLst>
          </p:nvPr>
        </p:nvGraphicFramePr>
        <p:xfrm>
          <a:off x="1102618" y="3716728"/>
          <a:ext cx="2158091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3783746063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2358906155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25402822"/>
                    </a:ext>
                  </a:extLst>
                </a:gridCol>
              </a:tblGrid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0,22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478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8CD3CD-FB77-2802-BF4B-17B36EBA2118}"/>
              </a:ext>
            </a:extLst>
          </p:cNvPr>
          <p:cNvSpPr txBox="1"/>
          <p:nvPr/>
        </p:nvSpPr>
        <p:spPr>
          <a:xfrm>
            <a:off x="1943190" y="3347396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/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PT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ctrlPr>
                          <a:rPr lang="pt-PT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0.93+1</m:t>
                        </m:r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×0.22</m:t>
                        </m:r>
                      </m:e>
                    </m:d>
                  </m:oMath>
                </a14:m>
                <a:r>
                  <a:rPr lang="pt-PT" sz="2400"/>
                  <a:t> = -1.15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PT" sz="2400" b="1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CFB34-4572-2E02-F792-30A4A62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00" y="4209345"/>
                <a:ext cx="6899527" cy="461665"/>
              </a:xfrm>
              <a:prstGeom prst="rect">
                <a:avLst/>
              </a:prstGeom>
              <a:blipFill>
                <a:blip r:embed="rId3"/>
                <a:stretch>
                  <a:fillRect l="-26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inal de Multiplicação 29">
            <a:extLst>
              <a:ext uri="{FF2B5EF4-FFF2-40B4-BE49-F238E27FC236}">
                <a16:creationId xmlns:a16="http://schemas.microsoft.com/office/drawing/2014/main" id="{5E55BA40-F1ED-D337-C73B-676B85F5B281}"/>
              </a:ext>
            </a:extLst>
          </p:cNvPr>
          <p:cNvSpPr/>
          <p:nvPr/>
        </p:nvSpPr>
        <p:spPr>
          <a:xfrm>
            <a:off x="7508016" y="3970093"/>
            <a:ext cx="858361" cy="874380"/>
          </a:xfrm>
          <a:prstGeom prst="mathMultiply">
            <a:avLst>
              <a:gd name="adj1" fmla="val 168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177D60-B9E9-9C57-6221-7EE8A4491273}"/>
              </a:ext>
            </a:extLst>
          </p:cNvPr>
          <p:cNvSpPr txBox="1"/>
          <p:nvPr/>
        </p:nvSpPr>
        <p:spPr>
          <a:xfrm>
            <a:off x="371379" y="5085846"/>
            <a:ext cx="80140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Como o resultado obtido é menor que 0, então os valores dos pesos estão errados, logo recorremos à expressão: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/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CaixaDeTexto 4">
                <a:extLst>
                  <a:ext uri="{FF2B5EF4-FFF2-40B4-BE49-F238E27FC236}">
                    <a16:creationId xmlns:a16="http://schemas.microsoft.com/office/drawing/2014/main" id="{4904758E-50AC-9FEE-0FBE-86CC8CAC7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40" y="5943689"/>
                <a:ext cx="2993720" cy="496674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7A92FAC3-D9D3-8A90-4B81-66BCA423DDE3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8ABEE-3F3E-FFEF-A593-E4FE3C0BC07C}"/>
              </a:ext>
            </a:extLst>
          </p:cNvPr>
          <p:cNvSpPr txBox="1"/>
          <p:nvPr/>
        </p:nvSpPr>
        <p:spPr>
          <a:xfrm>
            <a:off x="4572000" y="2710559"/>
            <a:ext cx="630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Bias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ED9E09-44F2-7A2B-BE77-6704FA896FFC}"/>
              </a:ext>
            </a:extLst>
          </p:cNvPr>
          <p:cNvCxnSpPr>
            <a:cxnSpLocks/>
          </p:cNvCxnSpPr>
          <p:nvPr/>
        </p:nvCxnSpPr>
        <p:spPr>
          <a:xfrm flipV="1">
            <a:off x="4887466" y="2449928"/>
            <a:ext cx="0" cy="229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CAE1D751-D147-42D0-9131-1DD9A80AEC5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5940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DEFC-670A-DF8B-BDDC-F0710C48EB85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O que é ?</a:t>
            </a:r>
          </a:p>
          <a:p>
            <a:pPr algn="ctr"/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71FA75-6424-029F-74A8-9411488B907D}"/>
              </a:ext>
            </a:extLst>
          </p:cNvPr>
          <p:cNvSpPr txBox="1"/>
          <p:nvPr/>
        </p:nvSpPr>
        <p:spPr>
          <a:xfrm>
            <a:off x="5316539" y="6117740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Inteligência Artificial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B68D78-2C9E-B71C-AC2B-7C64FC978D50}"/>
              </a:ext>
            </a:extLst>
          </p:cNvPr>
          <p:cNvSpPr txBox="1"/>
          <p:nvPr/>
        </p:nvSpPr>
        <p:spPr>
          <a:xfrm>
            <a:off x="1652251" y="6118359"/>
            <a:ext cx="17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Cérebro Humano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4EE0675-ABE3-E9E9-2DF6-057639174548}"/>
              </a:ext>
            </a:extLst>
          </p:cNvPr>
          <p:cNvSpPr txBox="1"/>
          <p:nvPr/>
        </p:nvSpPr>
        <p:spPr>
          <a:xfrm>
            <a:off x="393483" y="1178573"/>
            <a:ext cx="814545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 Inteligência Artificial (IA) é capacidade das máquinas executarem tarefas complexas que normalmente são desempenhadas por seres humanos. </a:t>
            </a:r>
            <a:endParaRPr lang="pt-PT"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O principal objetivo da IA é executar funções de forma autônoma, recriando o raciocínio de tomada de decisão dos seres humanos através do uso de padrões, estatísticas e algoritmos etc. </a:t>
            </a:r>
            <a:endParaRPr lang="pt-PT"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O propósito da IA é resolver situações complexas, sem a necessidade da intervenção humana, facilitando e economizado o tempo.</a:t>
            </a:r>
            <a:endParaRPr lang="pt-PT" dirty="0"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14ECCE-8DDC-132D-396D-91B267AC56CD}"/>
              </a:ext>
            </a:extLst>
          </p:cNvPr>
          <p:cNvSpPr txBox="1"/>
          <p:nvPr/>
        </p:nvSpPr>
        <p:spPr>
          <a:xfrm>
            <a:off x="8613648" y="630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2</a:t>
            </a:r>
          </a:p>
        </p:txBody>
      </p:sp>
      <p:pic>
        <p:nvPicPr>
          <p:cNvPr id="4" name="Graphic 11" descr="Brain in head with solid fill">
            <a:extLst>
              <a:ext uri="{FF2B5EF4-FFF2-40B4-BE49-F238E27FC236}">
                <a16:creationId xmlns:a16="http://schemas.microsoft.com/office/drawing/2014/main" id="{8995694F-72EC-46DC-989F-75CA15C8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736" y="3163313"/>
            <a:ext cx="2996117" cy="2811292"/>
          </a:xfrm>
          <a:prstGeom prst="rect">
            <a:avLst/>
          </a:prstGeom>
        </p:spPr>
      </p:pic>
      <p:pic>
        <p:nvPicPr>
          <p:cNvPr id="13" name="Graphic 13" descr="Artificial Intelligence with solid fill">
            <a:extLst>
              <a:ext uri="{FF2B5EF4-FFF2-40B4-BE49-F238E27FC236}">
                <a16:creationId xmlns:a16="http://schemas.microsoft.com/office/drawing/2014/main" id="{0B95E6E7-5E7A-24E9-62BB-FED192D8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23362" y="3166352"/>
            <a:ext cx="3151759" cy="2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4B314D-87C9-6690-043A-8DAB50FD3772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“</a:t>
            </a:r>
            <a:r>
              <a:rPr lang="en-US" sz="2400" b="1" err="1">
                <a:solidFill>
                  <a:schemeClr val="tx1"/>
                </a:solidFill>
              </a:rPr>
              <a:t>Novos</a:t>
            </a:r>
            <a:r>
              <a:rPr lang="en-US" sz="2400" b="1">
                <a:solidFill>
                  <a:schemeClr val="tx1"/>
                </a:solidFill>
              </a:rPr>
              <a:t>” Pesos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D1E7F-F355-3AAE-98D2-485DF3457A2D}"/>
              </a:ext>
            </a:extLst>
          </p:cNvPr>
          <p:cNvSpPr txBox="1"/>
          <p:nvPr/>
        </p:nvSpPr>
        <p:spPr>
          <a:xfrm>
            <a:off x="408957" y="2087804"/>
            <a:ext cx="80140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Sendo assim, temos o seguinte: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/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=1+0.1 ×−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×</m:t>
                      </m:r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0.93=</m:t>
                      </m:r>
                      <m:r>
                        <m:rPr>
                          <m:nor/>
                        </m:rPr>
                        <a:rPr lang="pt-PT" sz="2400"/>
                        <m:t>0.</m:t>
                      </m:r>
                      <m:r>
                        <m:rPr>
                          <m:nor/>
                        </m:rPr>
                        <a:rPr lang="en-US" sz="2400" b="0" i="0" smtClean="0"/>
                        <m:t>907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44CA643E-B17D-2A88-B707-709F392C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27" y="2843742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DA9E3D-8AD1-3D7A-AA9E-EDC8B227FE5F}"/>
              </a:ext>
            </a:extLst>
          </p:cNvPr>
          <p:cNvSpPr txBox="1"/>
          <p:nvPr/>
        </p:nvSpPr>
        <p:spPr>
          <a:xfrm>
            <a:off x="263136" y="293607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951B5-384E-7F6B-4D02-A70F1EE233C9}"/>
              </a:ext>
            </a:extLst>
          </p:cNvPr>
          <p:cNvSpPr txBox="1"/>
          <p:nvPr/>
        </p:nvSpPr>
        <p:spPr>
          <a:xfrm>
            <a:off x="263134" y="358240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/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×0.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22=</m:t>
                    </m:r>
                    <m:r>
                      <m:rPr>
                        <m:nor/>
                      </m:rPr>
                      <a:rPr lang="pt-PT" sz="2400"/>
                      <m:t>0.9</m:t>
                    </m:r>
                  </m:oMath>
                </a14:m>
                <a:r>
                  <a:rPr lang="en-US" sz="2400"/>
                  <a:t>78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BC17F6FA-75FA-B231-664E-E6A08656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71" y="3490073"/>
                <a:ext cx="5653722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BBBE8-485D-90DF-E965-514F37F8DBD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58929" y="312074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938B34-5573-3943-B751-FB053FAC570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58927" y="376707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8FC18-96CB-0458-9CEF-04F67C8EAD86}"/>
              </a:ext>
            </a:extLst>
          </p:cNvPr>
          <p:cNvSpPr txBox="1"/>
          <p:nvPr/>
        </p:nvSpPr>
        <p:spPr>
          <a:xfrm>
            <a:off x="6269316" y="3490073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244C1-1A3A-6A4F-CEF4-4716BBEE6C33}"/>
              </a:ext>
            </a:extLst>
          </p:cNvPr>
          <p:cNvSpPr txBox="1"/>
          <p:nvPr/>
        </p:nvSpPr>
        <p:spPr>
          <a:xfrm>
            <a:off x="6269316" y="2918916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D399B-6918-5FB1-3D90-7F79E9DBF7C6}"/>
              </a:ext>
            </a:extLst>
          </p:cNvPr>
          <p:cNvSpPr txBox="1"/>
          <p:nvPr/>
        </p:nvSpPr>
        <p:spPr>
          <a:xfrm>
            <a:off x="408957" y="4583507"/>
            <a:ext cx="80140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>
                <a:cs typeface="Calibri"/>
              </a:rPr>
              <a:t>Depois de calculados os novos pesos, repetimos todo o processo novamente com todas as frutas até obtermos a correta catalogação de todas elas e obtermos a reta do gráfico correta. </a:t>
            </a:r>
          </a:p>
          <a:p>
            <a:endParaRPr lang="en-US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B5BDF50-A170-FC95-118D-3F6073A01B6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E0DF8659-B95B-FD7D-35E8-6F19CDD0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9D467087-3F9C-2F50-0C3D-2E9BBA3F72B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88468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feitos todos os cálculos para todas as frutas, obteríamos aproximadamente os seguintes valores para os pesos: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</a:t>
                </a:r>
                <a:r>
                  <a:rPr lang="pt-PT"/>
                  <a:t>-0.2058</a:t>
                </a:r>
                <a:endParaRPr lang="en-US" sz="2400"/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b="-1410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0.2643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53137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CE4F24-08CB-27B8-CD18-969EB8AD03E6}"/>
              </a:ext>
            </a:extLst>
          </p:cNvPr>
          <p:cNvSpPr txBox="1"/>
          <p:nvPr/>
        </p:nvSpPr>
        <p:spPr>
          <a:xfrm>
            <a:off x="3741435" y="3902766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2D7C9-2BA3-2C72-F10F-44EA57AD91F7}"/>
              </a:ext>
            </a:extLst>
          </p:cNvPr>
          <p:cNvSpPr txBox="1"/>
          <p:nvPr/>
        </p:nvSpPr>
        <p:spPr>
          <a:xfrm>
            <a:off x="3741435" y="3347527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F202DE10-5F68-2AE2-C354-0A6E67B4C6B2}"/>
              </a:ext>
            </a:extLst>
          </p:cNvPr>
          <p:cNvSpPr txBox="1">
            <a:spLocks/>
          </p:cNvSpPr>
          <p:nvPr/>
        </p:nvSpPr>
        <p:spPr>
          <a:xfrm>
            <a:off x="652240" y="4925426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Ainda assim, verificamos que existe sempre uma errada catalogação ou de uma maçã ou de uma banana, pois o nosso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tem o valor 0.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605392EA-3298-3A95-3F5B-81390151D04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16914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CBF3C1-012E-BE91-063A-DD51F5466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7612" l="592" r="98225">
                        <a14:foregroundMark x1="1183" y1="99104" x2="83629" y2="2090"/>
                        <a14:foregroundMark x1="83629" y1="2090" x2="98619" y2="10149"/>
                        <a14:foregroundMark x1="98619" y1="10149" x2="85602" y2="51642"/>
                        <a14:foregroundMark x1="85602" y1="51642" x2="92702" y2="78507"/>
                        <a14:foregroundMark x1="92702" y1="78507" x2="6114" y2="14925"/>
                        <a14:foregroundMark x1="6114" y1="14925" x2="6114" y2="14925"/>
                        <a14:foregroundMark x1="3945" y1="4776" x2="93886" y2="2090"/>
                        <a14:foregroundMark x1="7495" y1="11045" x2="6114" y2="79403"/>
                        <a14:foregroundMark x1="30178" y1="97612" x2="71598" y2="94030"/>
                        <a14:foregroundMark x1="592" y1="90746" x2="592" y2="90746"/>
                        <a14:foregroundMark x1="14201" y1="90746" x2="45365" y2="54328"/>
                        <a14:foregroundMark x1="98422" y1="73134" x2="97830" y2="35522"/>
                        <a14:foregroundMark x1="90730" y1="34328" x2="85996" y2="17612"/>
                        <a14:foregroundMark x1="58185" y1="10746" x2="43590" y2="896"/>
                        <a14:backgroundMark x1="69428" y1="30149" x2="69428" y2="30149"/>
                      </a14:backgroundRemoval>
                    </a14:imgEffect>
                  </a14:imgLayer>
                </a14:imgProps>
              </a:ext>
            </a:extLst>
          </a:blip>
          <a:srcRect t="4069" r="6635"/>
          <a:stretch/>
        </p:blipFill>
        <p:spPr>
          <a:xfrm>
            <a:off x="3549506" y="2496757"/>
            <a:ext cx="5164909" cy="350648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frutas, percebemos que todas estão bem catalogadas, sendo assim para vermos qual a reta correta usamos a equação usada inicialmente para obter a reta.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60311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C5901B-64C7-C0A5-D19B-3E05416F45CB}"/>
              </a:ext>
            </a:extLst>
          </p:cNvPr>
          <p:cNvSpPr txBox="1"/>
          <p:nvPr/>
        </p:nvSpPr>
        <p:spPr>
          <a:xfrm>
            <a:off x="396431" y="3475512"/>
            <a:ext cx="356825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= </a:t>
            </a:r>
            <a:r>
              <a:rPr lang="en-US" i="1">
                <a:cs typeface="Calibri"/>
              </a:rPr>
              <a:t>w</a:t>
            </a:r>
            <a:r>
              <a:rPr lang="en-US" sz="1200">
                <a:cs typeface="Calibri"/>
              </a:rPr>
              <a:t>1</a:t>
            </a:r>
            <a:r>
              <a:rPr lang="en-US">
                <a:cs typeface="Calibri"/>
              </a:rPr>
              <a:t>*x + </a:t>
            </a:r>
            <a:r>
              <a:rPr lang="en-US" i="1">
                <a:ea typeface="+mn-lt"/>
                <a:cs typeface="+mn-lt"/>
              </a:rPr>
              <a:t>w</a:t>
            </a:r>
            <a:r>
              <a:rPr lang="en-US" sz="12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*y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</a:p>
          <a:p>
            <a:endParaRPr lang="en-US">
              <a:ea typeface="+mn-lt"/>
              <a:cs typeface="+mn-lt"/>
              <a:sym typeface="Wingdings" panose="05000000000000000000" pitchFamily="2" charset="2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 = -0.2058*x + 0.2643*y 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  <a:r>
              <a:rPr lang="en-US">
                <a:cs typeface="Calibri"/>
              </a:rPr>
              <a:t>0.2643 </a:t>
            </a:r>
            <a:r>
              <a:rPr lang="en-US">
                <a:ea typeface="+mn-lt"/>
                <a:cs typeface="+mn-lt"/>
              </a:rPr>
              <a:t>y = </a:t>
            </a:r>
            <a:r>
              <a:rPr lang="en-US">
                <a:cs typeface="Calibri"/>
              </a:rPr>
              <a:t>0.2058 *x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 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 y= 0.7787x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597346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20522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95243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919663" y="3560122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>
              <a:spcAft>
                <a:spcPts val="283"/>
              </a:spcAft>
              <a:buClr>
                <a:srgbClr val="000000"/>
              </a:buClr>
              <a:buSzPct val="80000"/>
            </a:pPr>
            <a:r>
              <a:rPr lang="pt-PT" sz="2400" b="1">
                <a:solidFill>
                  <a:schemeClr val="bg1"/>
                </a:solidFill>
              </a:rPr>
              <a:t>Exemplo 1</a:t>
            </a:r>
            <a:endParaRPr lang="pt-BR" sz="2400" b="1">
              <a:solidFill>
                <a:schemeClr val="bg1"/>
              </a:solidFill>
            </a:endParaRPr>
          </a:p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893AF463-E9D4-7433-7591-EAA91904978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790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D464-AEBC-46A0-BB64-FF259F065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60" y="1620046"/>
            <a:ext cx="8221680" cy="1193492"/>
          </a:xfrm>
        </p:spPr>
        <p:txBody>
          <a:bodyPr/>
          <a:lstStyle/>
          <a:p>
            <a:pPr marL="0" indent="0" algn="just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1800">
                <a:latin typeface="Calibri"/>
                <a:ea typeface="SimSun"/>
                <a:cs typeface="Calibri"/>
              </a:rPr>
              <a:t>Continuando o exemplo anterior, adicionamos uma nova maçã aos dados e fazemos de novo os cálculos.</a:t>
            </a:r>
            <a:endParaRPr lang="en-US">
              <a:latin typeface="Calibri"/>
              <a:ea typeface="SimSun"/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F041C8-F3A9-29C2-8350-001AC1F57E8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Ajuste dos Pesos - Exemplo</a:t>
            </a:r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7F8BD882-D9BD-1DC0-6012-6653A5E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00727"/>
              </p:ext>
            </p:extLst>
          </p:nvPr>
        </p:nvGraphicFramePr>
        <p:xfrm>
          <a:off x="626021" y="2813538"/>
          <a:ext cx="2158091" cy="327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729">
                  <a:extLst>
                    <a:ext uri="{9D8B030D-6E8A-4147-A177-3AD203B41FA5}">
                      <a16:colId xmlns:a16="http://schemas.microsoft.com/office/drawing/2014/main" val="2949321277"/>
                    </a:ext>
                  </a:extLst>
                </a:gridCol>
                <a:gridCol w="640073">
                  <a:extLst>
                    <a:ext uri="{9D8B030D-6E8A-4147-A177-3AD203B41FA5}">
                      <a16:colId xmlns:a16="http://schemas.microsoft.com/office/drawing/2014/main" val="3282517672"/>
                    </a:ext>
                  </a:extLst>
                </a:gridCol>
                <a:gridCol w="788289">
                  <a:extLst>
                    <a:ext uri="{9D8B030D-6E8A-4147-A177-3AD203B41FA5}">
                      <a16:colId xmlns:a16="http://schemas.microsoft.com/office/drawing/2014/main" val="3129215013"/>
                    </a:ext>
                  </a:extLst>
                </a:gridCol>
              </a:tblGrid>
              <a:tr h="30235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Fruta 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Massa  de 0 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6116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0.22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44877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817877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24060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9485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0.84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29055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433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0.68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72602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effectLst/>
                        </a:rPr>
                        <a:t>Banana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0.71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991004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81409"/>
                  </a:ext>
                </a:extLst>
              </a:tr>
              <a:tr h="226645">
                <a:tc>
                  <a:txBody>
                    <a:bodyPr/>
                    <a:lstStyle/>
                    <a:p>
                      <a:pPr algn="l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Maçã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</a:t>
                      </a:r>
                      <a:endParaRPr lang="pt-PT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537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646768-C4E9-3537-0A23-4C5CB140FB01}"/>
              </a:ext>
            </a:extLst>
          </p:cNvPr>
          <p:cNvSpPr txBox="1"/>
          <p:nvPr/>
        </p:nvSpPr>
        <p:spPr>
          <a:xfrm>
            <a:off x="1466593" y="2494054"/>
            <a:ext cx="13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Y            X</a:t>
            </a:r>
            <a:endParaRPr lang="pt-PT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CC0F32B-B820-DC40-88B8-9385CFAFB5B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D795A-8E3E-3CF9-A898-4AC599DF9473}"/>
              </a:ext>
            </a:extLst>
          </p:cNvPr>
          <p:cNvCxnSpPr>
            <a:cxnSpLocks/>
          </p:cNvCxnSpPr>
          <p:nvPr/>
        </p:nvCxnSpPr>
        <p:spPr>
          <a:xfrm flipH="1">
            <a:off x="2904886" y="5952583"/>
            <a:ext cx="48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B656E9B8-EFC8-B9D0-E08A-C3008B1BCBEE}"/>
              </a:ext>
            </a:extLst>
          </p:cNvPr>
          <p:cNvSpPr txBox="1">
            <a:spLocks/>
          </p:cNvSpPr>
          <p:nvPr/>
        </p:nvSpPr>
        <p:spPr>
          <a:xfrm>
            <a:off x="3393832" y="5713878"/>
            <a:ext cx="1259618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Nova Maçã</a:t>
            </a:r>
            <a:endParaRPr lang="pt-PT" sz="1800" dirty="0">
              <a:solidFill>
                <a:srgbClr val="FF0000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Chart 2">
            <a:extLst>
              <a:ext uri="{FF2B5EF4-FFF2-40B4-BE49-F238E27FC236}">
                <a16:creationId xmlns:a16="http://schemas.microsoft.com/office/drawing/2014/main" id="{A46282B9-3D3B-C82A-C2CA-A664C3E1047E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5250" y="2205193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385040F-416B-76CC-0A79-26D6F9A45178}"/>
              </a:ext>
            </a:extLst>
          </p:cNvPr>
          <p:cNvSpPr/>
          <p:nvPr/>
        </p:nvSpPr>
        <p:spPr>
          <a:xfrm>
            <a:off x="7259450" y="3104444"/>
            <a:ext cx="331976" cy="3338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16">
            <a:extLst>
              <a:ext uri="{FF2B5EF4-FFF2-40B4-BE49-F238E27FC236}">
                <a16:creationId xmlns:a16="http://schemas.microsoft.com/office/drawing/2014/main" id="{30EFBDDB-AFFC-64AC-8931-25BA6544C0BD}"/>
              </a:ext>
            </a:extLst>
          </p:cNvPr>
          <p:cNvCxnSpPr>
            <a:cxnSpLocks/>
          </p:cNvCxnSpPr>
          <p:nvPr/>
        </p:nvCxnSpPr>
        <p:spPr>
          <a:xfrm flipV="1">
            <a:off x="4987757" y="3355841"/>
            <a:ext cx="2922662" cy="1728634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033EED-A647-7565-0DB9-0FBDAA202B66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976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6A414F3-F128-EB44-4FAC-0C6A70855EF1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Pesos “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r>
              <a:rPr lang="en-US" sz="2400" b="1">
                <a:solidFill>
                  <a:schemeClr val="tx1"/>
                </a:solidFill>
              </a:rPr>
              <a:t>”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FED268A-8AB2-4E8D-4784-B7CCFC96424F}"/>
              </a:ext>
            </a:extLst>
          </p:cNvPr>
          <p:cNvSpPr txBox="1">
            <a:spLocks/>
          </p:cNvSpPr>
          <p:nvPr/>
        </p:nvSpPr>
        <p:spPr>
          <a:xfrm>
            <a:off x="649350" y="2010011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feitos todos os cálculos para todas as frutas, obteríamos aproximadamente os seguintes valores para os pesos: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/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/>
                  <a:t> -0.263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DAB4B863-F7FF-59FB-4767-C4EAB444F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98" y="3255194"/>
                <a:ext cx="2208538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8B918-EC05-2061-7F95-C1BE2D282E6E}"/>
              </a:ext>
            </a:extLst>
          </p:cNvPr>
          <p:cNvSpPr txBox="1"/>
          <p:nvPr/>
        </p:nvSpPr>
        <p:spPr>
          <a:xfrm>
            <a:off x="671697" y="3325181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476D9-C4DF-CC4B-914A-84ECFE6BEBB7}"/>
              </a:ext>
            </a:extLst>
          </p:cNvPr>
          <p:cNvSpPr txBox="1"/>
          <p:nvPr/>
        </p:nvSpPr>
        <p:spPr>
          <a:xfrm>
            <a:off x="671695" y="3971512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/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PT" sz="2400"/>
                      <m:t>0.</m:t>
                    </m:r>
                  </m:oMath>
                </a14:m>
                <a:r>
                  <a:rPr lang="en-US" sz="2400"/>
                  <a:t>414</a:t>
                </a:r>
              </a:p>
            </p:txBody>
          </p:sp>
        </mc:Choice>
        <mc:Fallback xmlns="">
          <p:sp>
            <p:nvSpPr>
              <p:cNvPr id="11" name="CaixaDeTexto 4">
                <a:extLst>
                  <a:ext uri="{FF2B5EF4-FFF2-40B4-BE49-F238E27FC236}">
                    <a16:creationId xmlns:a16="http://schemas.microsoft.com/office/drawing/2014/main" id="{89A6D282-C382-823F-AC6E-D9D2B694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521" y="3868450"/>
                <a:ext cx="2193316" cy="461665"/>
              </a:xfrm>
              <a:prstGeom prst="rect">
                <a:avLst/>
              </a:prstGeom>
              <a:blipFill>
                <a:blip r:embed="rId3"/>
                <a:stretch>
                  <a:fillRect t="-9091"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309514-D72C-7E0D-B5E0-15CB3E2CABA5}"/>
              </a:ext>
            </a:extLst>
          </p:cNvPr>
          <p:cNvCxnSpPr>
            <a:cxnSpLocks/>
          </p:cNvCxnSpPr>
          <p:nvPr/>
        </p:nvCxnSpPr>
        <p:spPr>
          <a:xfrm>
            <a:off x="1467490" y="3509847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E588A8-05F9-CE43-298F-6E31D336DF29}"/>
              </a:ext>
            </a:extLst>
          </p:cNvPr>
          <p:cNvCxnSpPr>
            <a:cxnSpLocks/>
          </p:cNvCxnSpPr>
          <p:nvPr/>
        </p:nvCxnSpPr>
        <p:spPr>
          <a:xfrm>
            <a:off x="1467489" y="4156178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CE4F24-08CB-27B8-CD18-969EB8AD03E6}"/>
              </a:ext>
            </a:extLst>
          </p:cNvPr>
          <p:cNvSpPr txBox="1"/>
          <p:nvPr/>
        </p:nvSpPr>
        <p:spPr>
          <a:xfrm>
            <a:off x="3741435" y="3902766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2D7C9-2BA3-2C72-F10F-44EA57AD91F7}"/>
              </a:ext>
            </a:extLst>
          </p:cNvPr>
          <p:cNvSpPr txBox="1"/>
          <p:nvPr/>
        </p:nvSpPr>
        <p:spPr>
          <a:xfrm>
            <a:off x="3741435" y="3347527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F202DE10-5F68-2AE2-C354-0A6E67B4C6B2}"/>
              </a:ext>
            </a:extLst>
          </p:cNvPr>
          <p:cNvSpPr txBox="1">
            <a:spLocks/>
          </p:cNvSpPr>
          <p:nvPr/>
        </p:nvSpPr>
        <p:spPr>
          <a:xfrm>
            <a:off x="652240" y="4925426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Ainda assim, verificamos que existe sempre uma errada catalogação ou de uma maçã ou de uma banana, pois o nosso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tem o valor 0.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D2DCBFB-A1FF-25C0-2E11-C2485A3CD7D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F0825C0A-F853-8872-7C95-93705AF6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CaixaDeTexto 4">
            <a:extLst>
              <a:ext uri="{FF2B5EF4-FFF2-40B4-BE49-F238E27FC236}">
                <a16:creationId xmlns:a16="http://schemas.microsoft.com/office/drawing/2014/main" id="{4C03D7DC-74EE-017B-CE80-D48E48112A53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017533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14B7F7D-8BB1-22E4-BF7F-4952247525FA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PT" sz="2400" b="1">
                <a:solidFill>
                  <a:schemeClr val="tx1"/>
                </a:solidFill>
              </a:rPr>
              <a:t>Problema</a:t>
            </a:r>
            <a:r>
              <a:rPr lang="en-US" sz="2400" b="1">
                <a:solidFill>
                  <a:schemeClr val="tx1"/>
                </a:solidFill>
              </a:rPr>
              <a:t>!</a:t>
            </a:r>
            <a:endParaRPr lang="pt-BR" sz="2400" b="1">
              <a:solidFill>
                <a:schemeClr val="tx1"/>
              </a:solidFill>
            </a:endParaRP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29833717-146E-1D77-3E46-069CDD9ED2DA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Conexão reta 16">
            <a:extLst>
              <a:ext uri="{FF2B5EF4-FFF2-40B4-BE49-F238E27FC236}">
                <a16:creationId xmlns:a16="http://schemas.microsoft.com/office/drawing/2014/main" id="{180DD551-0D81-0DC5-43E6-9DBA0504D783}"/>
              </a:ext>
            </a:extLst>
          </p:cNvPr>
          <p:cNvCxnSpPr>
            <a:cxnSpLocks/>
          </p:cNvCxnSpPr>
          <p:nvPr/>
        </p:nvCxnSpPr>
        <p:spPr>
          <a:xfrm flipV="1">
            <a:off x="4725729" y="2963533"/>
            <a:ext cx="2993721" cy="23047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xão reta 16">
            <a:extLst>
              <a:ext uri="{FF2B5EF4-FFF2-40B4-BE49-F238E27FC236}">
                <a16:creationId xmlns:a16="http://schemas.microsoft.com/office/drawing/2014/main" id="{EEB4CDC3-5D9F-89A4-B6EF-BE58E50A0861}"/>
              </a:ext>
            </a:extLst>
          </p:cNvPr>
          <p:cNvCxnSpPr>
            <a:cxnSpLocks/>
          </p:cNvCxnSpPr>
          <p:nvPr/>
        </p:nvCxnSpPr>
        <p:spPr>
          <a:xfrm flipV="1">
            <a:off x="4725729" y="3201528"/>
            <a:ext cx="3256767" cy="206679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EBD09F9E-235E-2148-C8E8-FA4750D6F1C1}"/>
              </a:ext>
            </a:extLst>
          </p:cNvPr>
          <p:cNvSpPr txBox="1">
            <a:spLocks/>
          </p:cNvSpPr>
          <p:nvPr/>
        </p:nvSpPr>
        <p:spPr>
          <a:xfrm>
            <a:off x="351185" y="3236896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Usando 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com valor 0, não existe nenhuma reta que consiga separar todas as maçãs e bananas.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7D062784-E3BB-5776-2C3F-FC5FCDA734F6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Estas duas frutas não podem ser bem classificadas com a mesma reta.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40A8CC-E4D2-6485-5033-5949B9AFDD02}"/>
              </a:ext>
            </a:extLst>
          </p:cNvPr>
          <p:cNvSpPr/>
          <p:nvPr/>
        </p:nvSpPr>
        <p:spPr>
          <a:xfrm>
            <a:off x="6726049" y="3602869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8500C5-6A51-5D04-02F1-3A7BEFFFF8BD}"/>
              </a:ext>
            </a:extLst>
          </p:cNvPr>
          <p:cNvSpPr/>
          <p:nvPr/>
        </p:nvSpPr>
        <p:spPr>
          <a:xfrm>
            <a:off x="6989095" y="3252787"/>
            <a:ext cx="409575" cy="3524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84DE8E-8D1C-5732-E0A7-2FCED1F43ED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883768" y="2310661"/>
            <a:ext cx="310115" cy="942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E43A8A-687E-A9F6-ED0C-B2919A8CF55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890752" y="2310661"/>
            <a:ext cx="40085" cy="129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CD04502-5A56-5A52-B47A-C9EFFF1925B3}"/>
              </a:ext>
            </a:extLst>
          </p:cNvPr>
          <p:cNvSpPr/>
          <p:nvPr/>
        </p:nvSpPr>
        <p:spPr>
          <a:xfrm>
            <a:off x="8211847" y="1473495"/>
            <a:ext cx="670332" cy="890867"/>
          </a:xfrm>
          <a:prstGeom prst="triangle">
            <a:avLst>
              <a:gd name="adj" fmla="val 47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000"/>
              <a:t>!</a:t>
            </a:r>
            <a:endParaRPr lang="pt-PT" sz="400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CAEA8CCE-0127-D7AF-FC5D-20D2E28C42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36" name="Imagem 11">
            <a:extLst>
              <a:ext uri="{FF2B5EF4-FFF2-40B4-BE49-F238E27FC236}">
                <a16:creationId xmlns:a16="http://schemas.microsoft.com/office/drawing/2014/main" id="{C7DC5C3A-16A8-7B63-6ABF-BBFEB059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cxnSp>
        <p:nvCxnSpPr>
          <p:cNvPr id="2" name="Conexão reta 16">
            <a:extLst>
              <a:ext uri="{FF2B5EF4-FFF2-40B4-BE49-F238E27FC236}">
                <a16:creationId xmlns:a16="http://schemas.microsoft.com/office/drawing/2014/main" id="{3E132E32-0BB6-A7AF-D9DF-0AC2EDB4537E}"/>
              </a:ext>
            </a:extLst>
          </p:cNvPr>
          <p:cNvCxnSpPr>
            <a:cxnSpLocks/>
          </p:cNvCxnSpPr>
          <p:nvPr/>
        </p:nvCxnSpPr>
        <p:spPr>
          <a:xfrm flipV="1">
            <a:off x="4725729" y="3048000"/>
            <a:ext cx="3141921" cy="2220322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CD6E15A9-AAB8-91D1-2809-86D7FB57D11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3743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50CF79A-1CC5-6E4A-6AC2-BE565EEA0CE7}"/>
              </a:ext>
            </a:extLst>
          </p:cNvPr>
          <p:cNvSpPr txBox="1"/>
          <p:nvPr/>
        </p:nvSpPr>
        <p:spPr>
          <a:xfrm>
            <a:off x="156015" y="5497618"/>
            <a:ext cx="910146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2000" err="1"/>
              <a:t>Perceptrão</a:t>
            </a:r>
            <a:r>
              <a:rPr lang="pt-PT" sz="2000"/>
              <a:t> = [(Entrada1*Peso1) + (Entrada2*Peso2) + … + (Entrada n*Peso n)] + Bias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69A5168-36DC-2265-07EB-4719CC456C28}"/>
              </a:ext>
            </a:extLst>
          </p:cNvPr>
          <p:cNvSpPr txBox="1">
            <a:spLocks/>
          </p:cNvSpPr>
          <p:nvPr/>
        </p:nvSpPr>
        <p:spPr>
          <a:xfrm>
            <a:off x="447367" y="1690220"/>
            <a:ext cx="2876550" cy="321669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- Por vezes, 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Bias 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é confundido com uma simples entrada devido ao facto da sua função ser muito semelhante. </a:t>
            </a:r>
          </a:p>
          <a:p>
            <a:pPr marL="0" indent="0" algn="just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- Na prática, o </a:t>
            </a:r>
            <a:r>
              <a:rPr lang="pt-PT" sz="1800" b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é um valor somado ao somatório obtido pela multiplicação das entradas com os seus respetivos pesos.</a:t>
            </a:r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DB323-DA56-2B54-27EF-C17064CA5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67" y="951133"/>
            <a:ext cx="4205215" cy="673200"/>
          </a:xfrm>
        </p:spPr>
        <p:txBody>
          <a:bodyPr/>
          <a:lstStyle/>
          <a:p>
            <a:r>
              <a:rPr lang="pt-PT" sz="2400" b="1">
                <a:solidFill>
                  <a:schemeClr val="tx1"/>
                </a:solidFill>
              </a:rPr>
              <a:t>O que é o Bias?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BFA9C0-09EC-44BA-364C-4050349665A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DED92A-965A-A219-3C96-EE6E1B88A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13FD905-26EB-18A1-6022-CD8C7A4DD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92" t="32490" r="94372" b="56656"/>
          <a:stretch/>
        </p:blipFill>
        <p:spPr>
          <a:xfrm>
            <a:off x="3526083" y="1624333"/>
            <a:ext cx="5364734" cy="3216698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AE4148FC-CF51-C11B-52AE-0AFE43B46EA5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563971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B5175A-64B9-1270-4DCF-1E0084A1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6" y="2176523"/>
            <a:ext cx="4306824" cy="3111500"/>
          </a:xfrm>
        </p:spPr>
        <p:txBody>
          <a:bodyPr/>
          <a:lstStyle/>
          <a:p>
            <a:pPr marL="0" indent="0" algn="just"/>
            <a:r>
              <a:rPr lang="pt-BR" sz="1800"/>
              <a:t>  Uma maneira simples de entender o que é o bias é através de uma função linear.</a:t>
            </a:r>
          </a:p>
          <a:p>
            <a:pPr marL="0" indent="0" algn="just"/>
            <a:r>
              <a:rPr lang="pt-BR" sz="1800"/>
              <a:t>  O bias é de alguma forma semelhante à constante </a:t>
            </a:r>
            <a:r>
              <a:rPr lang="pt-BR" sz="1800" b="1"/>
              <a:t>b</a:t>
            </a:r>
            <a:r>
              <a:rPr lang="pt-BR" sz="1800"/>
              <a:t> de uma função y = wx + </a:t>
            </a:r>
            <a:r>
              <a:rPr lang="pt-BR" sz="1800" b="1"/>
              <a:t>b</a:t>
            </a:r>
            <a:r>
              <a:rPr lang="pt-BR" sz="1800"/>
              <a:t>.</a:t>
            </a:r>
          </a:p>
          <a:p>
            <a:pPr marL="0" indent="0" algn="just"/>
            <a:r>
              <a:rPr lang="pt-BR" sz="1800"/>
              <a:t>  Este permite que possamos mover a linha para cima e para baixo para ajustar melhor a previsão com os dados. Sem b, a linha passa sempre pela origem (0, 0) e podemos ter um um resultado fora do pretendido.</a:t>
            </a:r>
            <a:endParaRPr lang="pt-PT" sz="1800"/>
          </a:p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E35E7-E63D-8FA2-8F03-B5F76955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7159"/>
            <a:ext cx="8221680" cy="673200"/>
          </a:xfrm>
        </p:spPr>
        <p:txBody>
          <a:bodyPr/>
          <a:lstStyle/>
          <a:p>
            <a:br>
              <a:rPr lang="en-US" sz="2400" b="1"/>
            </a:br>
            <a:endParaRPr lang="pt-PT" sz="2400" b="1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D04848-CAE9-C25E-3CD2-2051395538EC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B19A3-5D62-6B3E-AA9D-BB5CB199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F133B2-AC65-C0F9-4BC6-57F71DC9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35" y="1803617"/>
            <a:ext cx="3838145" cy="385731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F8057736-B2D6-DE37-3C2D-AF24E792E6B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915774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1A5C736-E10A-7BA9-32F0-3CDD4832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34" y="1803617"/>
            <a:ext cx="3838145" cy="3862104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D68D483A-AC9B-CFE7-6B21-124F3BEA58CD}"/>
              </a:ext>
            </a:extLst>
          </p:cNvPr>
          <p:cNvSpPr txBox="1">
            <a:spLocks/>
          </p:cNvSpPr>
          <p:nvPr/>
        </p:nvSpPr>
        <p:spPr>
          <a:xfrm>
            <a:off x="603504" y="2462524"/>
            <a:ext cx="3968496" cy="2544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/>
              <a:t>Se </a:t>
            </a:r>
            <a:r>
              <a:rPr lang="pt-PT" sz="1800"/>
              <a:t>tivermos</a:t>
            </a:r>
            <a:r>
              <a:rPr lang="en-US" sz="1800"/>
              <a:t> </a:t>
            </a:r>
            <a:r>
              <a:rPr lang="en-US" sz="1800" b="1"/>
              <a:t>b</a:t>
            </a:r>
            <a:r>
              <a:rPr lang="en-US" sz="1800"/>
              <a:t>=1, </a:t>
            </a:r>
            <a:r>
              <a:rPr lang="pt-PT" sz="1800"/>
              <a:t>por exemplo, alteramos a função, ajustando-a de forma a podermos obter resultados dentro dos valores pretendidos</a:t>
            </a:r>
            <a:r>
              <a:rPr lang="en-US" sz="1800"/>
              <a:t>. </a:t>
            </a:r>
          </a:p>
          <a:p>
            <a:pPr marL="0" indent="0" algn="just">
              <a:buNone/>
            </a:pPr>
            <a:r>
              <a:rPr lang="pt-BR" sz="1800"/>
              <a:t>No caso de termos </a:t>
            </a:r>
            <a:r>
              <a:rPr lang="pt-BR" sz="1800" b="1"/>
              <a:t>b</a:t>
            </a:r>
            <a:r>
              <a:rPr lang="pt-BR" sz="1800"/>
              <a:t>  negativo, então a Soma Ponderada deve produzir um valor positivo maior que </a:t>
            </a:r>
            <a:r>
              <a:rPr lang="pt-BR" sz="1800" b="1"/>
              <a:t>|b| </a:t>
            </a:r>
            <a:r>
              <a:rPr lang="pt-BR" sz="1800"/>
              <a:t>para “empurrar” a função de ativação acima do limite 0, de forma a colocar a saída a 1.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A44A51-1731-FCFB-6DB5-C64561B53B9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O que é o Bias?</a:t>
            </a:r>
          </a:p>
          <a:p>
            <a:endParaRPr lang="pt-BR" sz="2400" b="1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5AAC0C-DFF6-21FF-500E-598C82CA9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" name="CaixaDeTexto 4">
            <a:extLst>
              <a:ext uri="{FF2B5EF4-FFF2-40B4-BE49-F238E27FC236}">
                <a16:creationId xmlns:a16="http://schemas.microsoft.com/office/drawing/2014/main" id="{2EE3B036-C8E7-BFDE-28F0-C1FB17A7516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15152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6869123-974B-0042-C0E5-610699D4E475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pt-BR" sz="2400" b="1">
                <a:solidFill>
                  <a:schemeClr val="tx1"/>
                </a:solidFill>
              </a:rPr>
              <a:t>Solução</a:t>
            </a:r>
          </a:p>
        </p:txBody>
      </p:sp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9FF4DFB7-9CC3-6E68-3CB4-6D0675DC2A05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014670" y="2364362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xão reta 16">
            <a:extLst>
              <a:ext uri="{FF2B5EF4-FFF2-40B4-BE49-F238E27FC236}">
                <a16:creationId xmlns:a16="http://schemas.microsoft.com/office/drawing/2014/main" id="{01133BEA-582F-334C-2D71-3E352D9F50E9}"/>
              </a:ext>
            </a:extLst>
          </p:cNvPr>
          <p:cNvCxnSpPr>
            <a:cxnSpLocks/>
          </p:cNvCxnSpPr>
          <p:nvPr/>
        </p:nvCxnSpPr>
        <p:spPr>
          <a:xfrm flipV="1">
            <a:off x="6355080" y="3095625"/>
            <a:ext cx="883920" cy="2893695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B5F6A211-9FDF-A570-E25A-105EB7CBCDCD}"/>
              </a:ext>
            </a:extLst>
          </p:cNvPr>
          <p:cNvSpPr txBox="1">
            <a:spLocks/>
          </p:cNvSpPr>
          <p:nvPr/>
        </p:nvSpPr>
        <p:spPr>
          <a:xfrm>
            <a:off x="369665" y="2356407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Para conseguirmos separar corretamente todas as frutas necessitaríamos de uma reta algo parecida com esta. 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Marcador de Posição de Conteúdo 2">
            <a:extLst>
              <a:ext uri="{FF2B5EF4-FFF2-40B4-BE49-F238E27FC236}">
                <a16:creationId xmlns:a16="http://schemas.microsoft.com/office/drawing/2014/main" id="{B2F628DD-0CAB-C43F-8D63-F090ECA2F9FA}"/>
              </a:ext>
            </a:extLst>
          </p:cNvPr>
          <p:cNvSpPr txBox="1">
            <a:spLocks/>
          </p:cNvSpPr>
          <p:nvPr/>
        </p:nvSpPr>
        <p:spPr>
          <a:xfrm>
            <a:off x="4172947" y="1583539"/>
            <a:ext cx="467661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Todas as bananas estão à esquerda da reta e as maçãs à direita.</a:t>
            </a:r>
          </a:p>
        </p:txBody>
      </p:sp>
      <p:sp>
        <p:nvSpPr>
          <p:cNvPr id="25" name="Marcador de Posição de Conteúdo 2">
            <a:extLst>
              <a:ext uri="{FF2B5EF4-FFF2-40B4-BE49-F238E27FC236}">
                <a16:creationId xmlns:a16="http://schemas.microsoft.com/office/drawing/2014/main" id="{D1C1837D-4C62-DDA9-A098-0B7EF4EF1AB4}"/>
              </a:ext>
            </a:extLst>
          </p:cNvPr>
          <p:cNvSpPr txBox="1">
            <a:spLocks/>
          </p:cNvSpPr>
          <p:nvPr/>
        </p:nvSpPr>
        <p:spPr>
          <a:xfrm>
            <a:off x="369664" y="4165332"/>
            <a:ext cx="3070669" cy="147843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Para tal, precisamos de encontrar qual o Bias nos permite obter esta reta.</a:t>
            </a:r>
          </a:p>
        </p:txBody>
      </p:sp>
      <p:pic>
        <p:nvPicPr>
          <p:cNvPr id="26" name="Imagem 11">
            <a:extLst>
              <a:ext uri="{FF2B5EF4-FFF2-40B4-BE49-F238E27FC236}">
                <a16:creationId xmlns:a16="http://schemas.microsoft.com/office/drawing/2014/main" id="{D83D9F05-485F-4FA9-2323-396E3D38D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2FAA9E9-C788-C839-09AA-1E87DD68A431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5E34A856-F889-454C-D875-F28A0F051F8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2320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A0F33CAA-3C1A-6DC0-812F-BE0601F7317D}"/>
              </a:ext>
            </a:extLst>
          </p:cNvPr>
          <p:cNvSpPr txBox="1"/>
          <p:nvPr/>
        </p:nvSpPr>
        <p:spPr>
          <a:xfrm>
            <a:off x="490149" y="1286756"/>
            <a:ext cx="781260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338" algn="just"/>
            <a:r>
              <a:rPr lang="pt-PT" dirty="0">
                <a:latin typeface="Calibri"/>
                <a:cs typeface="Times New Roman"/>
              </a:rPr>
              <a:t>Usando como exemplo o xadrez, se um robô, sem qualquer programação ou perceção das jogadas normalmente utilizadas, assistir diversas partidas diferentes, este irá encontrar sequências e definir padrões de forma a entender qual a melhor jogada a aplicar em cada situação. </a:t>
            </a:r>
            <a:endParaRPr lang="pt-PT" dirty="0">
              <a:highlight>
                <a:srgbClr val="FFFF00"/>
              </a:highlight>
              <a:ea typeface="Calibri"/>
              <a:cs typeface="Calibri"/>
            </a:endParaRPr>
          </a:p>
          <a:p>
            <a:pPr algn="just"/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270B00-B110-2906-B113-9EE9B8B286A1}"/>
              </a:ext>
            </a:extLst>
          </p:cNvPr>
          <p:cNvSpPr/>
          <p:nvPr/>
        </p:nvSpPr>
        <p:spPr>
          <a:xfrm>
            <a:off x="0" y="6570300"/>
            <a:ext cx="2001517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PT" sz="900" dirty="0"/>
              <a:t>https://pt.wikipedia.org/wiki/Deep_Blue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B67647-2AA0-4C2D-5EE2-5D5A40B5EBD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3</a:t>
            </a:r>
          </a:p>
          <a:p>
            <a:endParaRPr lang="pt-PT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9A212F-B19A-1790-F1CA-9885D731B76D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 dirty="0">
                <a:solidFill>
                  <a:schemeClr val="bg1"/>
                </a:solidFill>
              </a:rPr>
              <a:t>Exemplos de aplicações </a:t>
            </a:r>
          </a:p>
          <a:p>
            <a:pPr algn="ctr"/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CA22A8-E362-9EE5-A749-3D456FE65AD0}"/>
              </a:ext>
            </a:extLst>
          </p:cNvPr>
          <p:cNvSpPr txBox="1"/>
          <p:nvPr/>
        </p:nvSpPr>
        <p:spPr>
          <a:xfrm>
            <a:off x="459011" y="3130272"/>
            <a:ext cx="319233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Um exemplo onde se aplicou a Inteligência Artificial no xadrez, foi em maio de 1997 o supercomputador “</a:t>
            </a:r>
            <a:r>
              <a:rPr lang="pt-PT" dirty="0" err="1">
                <a:latin typeface="Calibri"/>
                <a:ea typeface="Calibri"/>
                <a:cs typeface="Times New Roman"/>
              </a:rPr>
              <a:t>Deep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Blue</a:t>
            </a:r>
            <a:r>
              <a:rPr lang="pt-PT" dirty="0">
                <a:latin typeface="Calibri"/>
                <a:ea typeface="Calibri"/>
                <a:cs typeface="Times New Roman"/>
              </a:rPr>
              <a:t>”. Numa partida contra </a:t>
            </a:r>
            <a:r>
              <a:rPr lang="pt-PT" dirty="0" err="1">
                <a:latin typeface="Calibri"/>
                <a:ea typeface="Calibri"/>
                <a:cs typeface="Times New Roman"/>
              </a:rPr>
              <a:t>Garry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Kasparov</a:t>
            </a:r>
            <a:r>
              <a:rPr lang="pt-PT" dirty="0">
                <a:latin typeface="Calibri"/>
                <a:ea typeface="Calibri"/>
                <a:cs typeface="Times New Roman"/>
              </a:rPr>
              <a:t>, o campeão mundial de xadrez na altura, perde contra o supercomputador tornando-se a primeira máquina a vencer um campeão de xadrez. </a:t>
            </a:r>
            <a:endParaRPr lang="en-US" dirty="0"/>
          </a:p>
          <a:p>
            <a:pPr indent="287020" algn="just"/>
            <a:endParaRPr lang="pt-PT" dirty="0">
              <a:highlight>
                <a:srgbClr val="FFFF00"/>
              </a:highlight>
              <a:ea typeface="Calibri"/>
              <a:cs typeface="Calibri"/>
            </a:endParaRPr>
          </a:p>
          <a:p>
            <a:pPr algn="just"/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Uma imagem com texto, interior, computador, eletrónica&#10;&#10;Descrição gerada automaticamente">
            <a:extLst>
              <a:ext uri="{FF2B5EF4-FFF2-40B4-BE49-F238E27FC236}">
                <a16:creationId xmlns:a16="http://schemas.microsoft.com/office/drawing/2014/main" id="{413E98C7-E894-5895-0759-C1DDC2F8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47" y="3130270"/>
            <a:ext cx="1619337" cy="2315775"/>
          </a:xfrm>
          <a:prstGeom prst="rect">
            <a:avLst/>
          </a:prstGeom>
        </p:spPr>
      </p:pic>
      <p:pic>
        <p:nvPicPr>
          <p:cNvPr id="13" name="Imagem 12" descr="Uma imagem com parede, interior, pessoa, homem&#10;&#10;Descrição gerada automaticamente">
            <a:extLst>
              <a:ext uri="{FF2B5EF4-FFF2-40B4-BE49-F238E27FC236}">
                <a16:creationId xmlns:a16="http://schemas.microsoft.com/office/drawing/2014/main" id="{E25651BD-E83C-FE62-AE12-6BB0AEEB7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7726"/>
          <a:stretch/>
        </p:blipFill>
        <p:spPr>
          <a:xfrm>
            <a:off x="6996603" y="3130271"/>
            <a:ext cx="1795121" cy="231577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B1C0F1F-8DAD-C615-E88F-CACCBDE0B747}"/>
              </a:ext>
            </a:extLst>
          </p:cNvPr>
          <p:cNvSpPr/>
          <p:nvPr/>
        </p:nvSpPr>
        <p:spPr>
          <a:xfrm>
            <a:off x="0" y="6717870"/>
            <a:ext cx="217387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PT" sz="900"/>
              <a:t>https://pt.wikipedia.org/wiki/Garry_Kasparov</a:t>
            </a:r>
            <a:endParaRPr lang="pt-PT" sz="9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5AB1A2-B556-7AA1-5F39-07CFB104ABCD}"/>
              </a:ext>
            </a:extLst>
          </p:cNvPr>
          <p:cNvSpPr txBox="1"/>
          <p:nvPr/>
        </p:nvSpPr>
        <p:spPr>
          <a:xfrm>
            <a:off x="6996603" y="5492048"/>
            <a:ext cx="179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latin typeface="Calibri"/>
                <a:ea typeface="Calibri"/>
                <a:cs typeface="Times New Roman"/>
              </a:rPr>
              <a:t>Garry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Kasparov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852BDA-9576-9C16-3053-9C11B51C7638}"/>
              </a:ext>
            </a:extLst>
          </p:cNvPr>
          <p:cNvSpPr txBox="1"/>
          <p:nvPr/>
        </p:nvSpPr>
        <p:spPr>
          <a:xfrm>
            <a:off x="4099454" y="5485504"/>
            <a:ext cx="17951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dirty="0" err="1">
                <a:latin typeface="Calibri"/>
                <a:ea typeface="Calibri"/>
                <a:cs typeface="Times New Roman"/>
              </a:rPr>
              <a:t>Deep</a:t>
            </a:r>
            <a:r>
              <a:rPr lang="pt-PT" dirty="0">
                <a:latin typeface="Calibri"/>
                <a:ea typeface="Calibri"/>
                <a:cs typeface="Times New Roman"/>
              </a:rPr>
              <a:t>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Blue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A5B1BA-2F6A-087A-7D32-EF39574DED83}"/>
              </a:ext>
            </a:extLst>
          </p:cNvPr>
          <p:cNvSpPr txBox="1"/>
          <p:nvPr/>
        </p:nvSpPr>
        <p:spPr>
          <a:xfrm>
            <a:off x="5504083" y="3903436"/>
            <a:ext cx="1795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400" b="1" dirty="0">
                <a:latin typeface="Calibri"/>
                <a:ea typeface="Calibri"/>
                <a:cs typeface="Times New Roman"/>
              </a:rPr>
              <a:t>VS</a:t>
            </a:r>
            <a:endParaRPr lang="pt-PT" sz="4400" b="1" dirty="0"/>
          </a:p>
        </p:txBody>
      </p:sp>
    </p:spTree>
    <p:extLst>
      <p:ext uri="{BB962C8B-B14F-4D97-AF65-F5344CB8AC3E}">
        <p14:creationId xmlns:p14="http://schemas.microsoft.com/office/powerpoint/2010/main" val="2608807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CEE4DB-2E0B-52C4-783B-CD978DD1B628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Correção</a:t>
            </a:r>
            <a:r>
              <a:rPr lang="en-US" sz="2400" b="1">
                <a:solidFill>
                  <a:schemeClr val="tx1"/>
                </a:solidFill>
              </a:rPr>
              <a:t> do Bias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0D69742E-E5E6-FA5F-60B0-5F6DACE4B8EC}"/>
              </a:ext>
            </a:extLst>
          </p:cNvPr>
          <p:cNvSpPr txBox="1">
            <a:spLocks/>
          </p:cNvSpPr>
          <p:nvPr/>
        </p:nvSpPr>
        <p:spPr>
          <a:xfrm>
            <a:off x="389285" y="1950564"/>
            <a:ext cx="8049865" cy="8593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 forma a obtermos o valor correto para o Bias usamos a mesma fórmula usada para os pesos:</a:t>
            </a:r>
            <a:endParaRPr lang="pt-PT" sz="1800"/>
          </a:p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/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=0+0.1 ×−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×</m:t>
                    </m:r>
                    <m:r>
                      <a:rPr lang="en-US" sz="24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</m:t>
                    </m:r>
                    <m:r>
                      <m:rPr>
                        <m:nor/>
                      </m:rPr>
                      <a:rPr lang="en-US" sz="2400" b="0" i="0" smtClean="0"/>
                      <m:t>−0.1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8" name="CaixaDeTexto 4">
                <a:extLst>
                  <a:ext uri="{FF2B5EF4-FFF2-40B4-BE49-F238E27FC236}">
                    <a16:creationId xmlns:a16="http://schemas.microsoft.com/office/drawing/2014/main" id="{86107B5E-E0ED-375A-9D1C-93A1CFF5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852" y="3141960"/>
                <a:ext cx="57216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C94D11-5E20-6724-14B5-C3E07FA5E73F}"/>
              </a:ext>
            </a:extLst>
          </p:cNvPr>
          <p:cNvSpPr txBox="1"/>
          <p:nvPr/>
        </p:nvSpPr>
        <p:spPr>
          <a:xfrm>
            <a:off x="876301" y="3234293"/>
            <a:ext cx="148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“Novo” Bias</a:t>
            </a:r>
            <a:endParaRPr lang="pt-P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56D653-8F5A-439A-373D-9E4CC0BB455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63855" y="3418959"/>
            <a:ext cx="455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56A73A4-4329-6E0F-AA0C-580E558DF1DC}"/>
              </a:ext>
            </a:extLst>
          </p:cNvPr>
          <p:cNvSpPr txBox="1">
            <a:spLocks/>
          </p:cNvSpPr>
          <p:nvPr/>
        </p:nvSpPr>
        <p:spPr>
          <a:xfrm>
            <a:off x="389284" y="4048126"/>
            <a:ext cx="8049865" cy="93344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gora, com o novo Bias, e usando os valores dos pesos corrigidos obtidos, verificamos se todas as frutas são catalogadas corretamente, usando a mesma equação de anteriormente. Caso não estejam, corrigimos os pesos.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Se ainda assim, com este Bias, não obtivermos os valores corretos, voltamos a corrigir o Bias e assim sucessivamente. </a:t>
            </a:r>
          </a:p>
        </p:txBody>
      </p:sp>
      <p:pic>
        <p:nvPicPr>
          <p:cNvPr id="15" name="Imagem 11">
            <a:extLst>
              <a:ext uri="{FF2B5EF4-FFF2-40B4-BE49-F238E27FC236}">
                <a16:creationId xmlns:a16="http://schemas.microsoft.com/office/drawing/2014/main" id="{57AF570D-6069-7C2A-829C-6FCDABCA4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4856064-7892-413C-FF8E-0D52C2AA0FF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1D17FF16-FCFA-38DB-CD35-AF1802D074E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2181980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C686EA-C168-24ED-80C6-47BE569F3F73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 err="1">
                <a:solidFill>
                  <a:schemeClr val="tx1"/>
                </a:solidFill>
              </a:rPr>
              <a:t>Valores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Finais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9946996-B1E3-6029-554C-E65CA0405465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FF436F08-F520-2779-7F0D-37C027581B45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 repetidamente, obtemos, aproximadamente os seguintes valores para os pesos e o </a:t>
            </a:r>
            <a:r>
              <a:rPr lang="pt-PT" sz="180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>
                <a:latin typeface="Calibri" panose="020F0502020204030204" pitchFamily="34" charset="0"/>
                <a:cs typeface="Times New Roman" panose="02020603050405020304" pitchFamily="18" charset="0"/>
              </a:rPr>
              <a:t> no final de todas as correções:</a:t>
            </a:r>
          </a:p>
        </p:txBody>
      </p:sp>
      <p:pic>
        <p:nvPicPr>
          <p:cNvPr id="18" name="Imagem 11">
            <a:extLst>
              <a:ext uri="{FF2B5EF4-FFF2-40B4-BE49-F238E27FC236}">
                <a16:creationId xmlns:a16="http://schemas.microsoft.com/office/drawing/2014/main" id="{1392DA23-631B-98F3-75E2-FDF0448A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/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CaixaDeTexto 4">
                <a:extLst>
                  <a:ext uri="{FF2B5EF4-FFF2-40B4-BE49-F238E27FC236}">
                    <a16:creationId xmlns:a16="http://schemas.microsoft.com/office/drawing/2014/main" id="{A049252A-F3B2-2E49-0A4F-5562976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125" y="4135320"/>
                <a:ext cx="1864975" cy="461665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FFA7394-13B6-745F-B926-208C0979D870}"/>
              </a:ext>
            </a:extLst>
          </p:cNvPr>
          <p:cNvSpPr txBox="1"/>
          <p:nvPr/>
        </p:nvSpPr>
        <p:spPr>
          <a:xfrm>
            <a:off x="644144" y="4226000"/>
            <a:ext cx="11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Bias Final</a:t>
            </a:r>
            <a:endParaRPr lang="pt-P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3D36C7-8D66-75C6-200A-5EFB1E54A79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772674" y="4410666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/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−0.3445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2" name="CaixaDeTexto 4">
                <a:extLst>
                  <a:ext uri="{FF2B5EF4-FFF2-40B4-BE49-F238E27FC236}">
                    <a16:creationId xmlns:a16="http://schemas.microsoft.com/office/drawing/2014/main" id="{E330FDBA-BEED-6A87-4B0B-93CD2848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46" y="2704037"/>
                <a:ext cx="2366938" cy="453137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4EFB0A9-A807-927F-FAC6-7AD4C152F6F8}"/>
              </a:ext>
            </a:extLst>
          </p:cNvPr>
          <p:cNvSpPr txBox="1"/>
          <p:nvPr/>
        </p:nvSpPr>
        <p:spPr>
          <a:xfrm>
            <a:off x="644146" y="2791505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1</a:t>
            </a:r>
            <a:endParaRPr lang="pt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40B963-3387-394D-152C-E0C2549E1597}"/>
              </a:ext>
            </a:extLst>
          </p:cNvPr>
          <p:cNvSpPr txBox="1"/>
          <p:nvPr/>
        </p:nvSpPr>
        <p:spPr>
          <a:xfrm>
            <a:off x="644144" y="3437836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Peso 2</a:t>
            </a:r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/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0.1118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CaixaDeTexto 4">
                <a:extLst>
                  <a:ext uri="{FF2B5EF4-FFF2-40B4-BE49-F238E27FC236}">
                    <a16:creationId xmlns:a16="http://schemas.microsoft.com/office/drawing/2014/main" id="{68A2DA46-B37A-9C86-8804-45C0B36B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84" y="3324087"/>
                <a:ext cx="2193316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522EFF-E260-1E12-4BD0-235C21D9D740}"/>
              </a:ext>
            </a:extLst>
          </p:cNvPr>
          <p:cNvCxnSpPr>
            <a:cxnSpLocks/>
          </p:cNvCxnSpPr>
          <p:nvPr/>
        </p:nvCxnSpPr>
        <p:spPr>
          <a:xfrm>
            <a:off x="1439939" y="2976171"/>
            <a:ext cx="45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6245DD3-18CB-EE6B-D925-992F1FC0E85F}"/>
              </a:ext>
            </a:extLst>
          </p:cNvPr>
          <p:cNvCxnSpPr>
            <a:cxnSpLocks/>
          </p:cNvCxnSpPr>
          <p:nvPr/>
        </p:nvCxnSpPr>
        <p:spPr>
          <a:xfrm>
            <a:off x="1439938" y="3622502"/>
            <a:ext cx="4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AD20F32-4AFD-F0D9-1529-5E512B988760}"/>
              </a:ext>
            </a:extLst>
          </p:cNvPr>
          <p:cNvSpPr txBox="1"/>
          <p:nvPr/>
        </p:nvSpPr>
        <p:spPr>
          <a:xfrm>
            <a:off x="3713884" y="3369090"/>
            <a:ext cx="247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Forma)</a:t>
            </a:r>
            <a:endParaRPr lang="pt-PT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BE370B-A593-C35A-FA38-4A08833F18E5}"/>
              </a:ext>
            </a:extLst>
          </p:cNvPr>
          <p:cNvSpPr txBox="1"/>
          <p:nvPr/>
        </p:nvSpPr>
        <p:spPr>
          <a:xfrm>
            <a:off x="3847496" y="2753080"/>
            <a:ext cx="24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Contribuição</a:t>
            </a:r>
            <a:r>
              <a:rPr lang="en-US"/>
              <a:t> da Massa)</a:t>
            </a:r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E166EDA-7430-F5A8-A9E6-27FDB4A3003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>
                <a:solidFill>
                  <a:schemeClr val="bg1"/>
                </a:solidFill>
              </a:rPr>
              <a:t>Exemplo 2</a:t>
            </a:r>
            <a:endParaRPr lang="pt-BR" sz="2400" b="1">
              <a:solidFill>
                <a:schemeClr val="bg1"/>
              </a:solidFill>
            </a:endParaRPr>
          </a:p>
          <a:p>
            <a:endParaRPr lang="pt-BR" sz="2400" b="1">
              <a:solidFill>
                <a:schemeClr val="bg1"/>
              </a:solidFill>
            </a:endParaRPr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2DAEF5E6-78D9-A0C7-2ACB-1DD5F9B3B8B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09183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F4D9CFC5-DCB6-CEFE-E9D0-22B1C3B41D47}"/>
              </a:ext>
              <a:ext uri="{147F2762-F138-4A5C-976F-8EAC2B608ADB}">
                <a16:predDERef xmlns:a16="http://schemas.microsoft.com/office/drawing/2014/main" pred="{244891BA-24A1-5430-13E6-295F6CF9BBDE}"/>
              </a:ext>
            </a:extLst>
          </p:cNvPr>
          <p:cNvGraphicFramePr>
            <a:graphicFrameLocks/>
          </p:cNvGraphicFramePr>
          <p:nvPr/>
        </p:nvGraphicFramePr>
        <p:xfrm>
          <a:off x="3240235" y="2417829"/>
          <a:ext cx="6501384" cy="3886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C44FA579-A389-7DAB-3AA4-620D20265FD6}"/>
              </a:ext>
            </a:extLst>
          </p:cNvPr>
          <p:cNvSpPr txBox="1">
            <a:spLocks/>
          </p:cNvSpPr>
          <p:nvPr/>
        </p:nvSpPr>
        <p:spPr>
          <a:xfrm>
            <a:off x="523381" y="1074164"/>
            <a:ext cx="523924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r>
              <a:rPr lang="en-US" sz="2400" b="1">
                <a:solidFill>
                  <a:schemeClr val="tx1"/>
                </a:solidFill>
              </a:rPr>
              <a:t>Reta Final </a:t>
            </a:r>
            <a:r>
              <a:rPr lang="pt-PT" sz="2400" b="1">
                <a:solidFill>
                  <a:schemeClr val="tx1"/>
                </a:solidFill>
              </a:rPr>
              <a:t>Obtida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6899E6F0-E5C9-15E6-A36B-16ACBBBCA198}"/>
              </a:ext>
            </a:extLst>
          </p:cNvPr>
          <p:cNvSpPr txBox="1">
            <a:spLocks/>
          </p:cNvSpPr>
          <p:nvPr/>
        </p:nvSpPr>
        <p:spPr>
          <a:xfrm>
            <a:off x="371379" y="1747364"/>
            <a:ext cx="8039100" cy="74939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endParaRPr lang="pt-PT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050BBA-EE40-D261-DD52-BD0D090ACF8E}"/>
              </a:ext>
            </a:extLst>
          </p:cNvPr>
          <p:cNvSpPr txBox="1">
            <a:spLocks/>
          </p:cNvSpPr>
          <p:nvPr/>
        </p:nvSpPr>
        <p:spPr>
          <a:xfrm>
            <a:off x="396431" y="1590347"/>
            <a:ext cx="8039100" cy="107665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Depois de verificarmos para todas as frutas, percebemos que todas estão bem catalogadas, sendo assim para vermos qual a reta correta usamos a equação usada inicialmente para obter a reta. 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F0E42-84B9-2442-810F-9C6E6A7B096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787347" y="3429000"/>
            <a:ext cx="1" cy="1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/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cs typeface="Calibri"/>
                  </a:rPr>
                  <a:t>0 = </a:t>
                </a:r>
                <a:r>
                  <a:rPr lang="en-US" sz="1600" i="1">
                    <a:cs typeface="Calibri"/>
                  </a:rPr>
                  <a:t>w</a:t>
                </a:r>
                <a:r>
                  <a:rPr lang="en-US" sz="1200" i="1">
                    <a:cs typeface="Calibri"/>
                  </a:rPr>
                  <a:t>0</a:t>
                </a:r>
                <a:r>
                  <a:rPr lang="en-US" sz="1600" i="1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 sz="1200" i="1">
                    <a:cs typeface="Calibri"/>
                  </a:rPr>
                  <a:t> </a:t>
                </a:r>
                <a:r>
                  <a:rPr lang="en-US" sz="1600" i="1">
                    <a:cs typeface="Calibri"/>
                  </a:rPr>
                  <a:t>w</a:t>
                </a:r>
                <a:r>
                  <a:rPr lang="en-US" sz="1200">
                    <a:cs typeface="Calibri"/>
                  </a:rPr>
                  <a:t>1</a:t>
                </a:r>
                <a:r>
                  <a:rPr lang="en-US" sz="1600">
                    <a:cs typeface="Calibri"/>
                  </a:rPr>
                  <a:t>*x</a:t>
                </a:r>
                <a:r>
                  <a:rPr lang="en-US">
                    <a:cs typeface="Calibri"/>
                  </a:rPr>
                  <a:t> </a:t>
                </a:r>
                <a:r>
                  <a:rPr lang="en-US" sz="1600">
                    <a:cs typeface="Calibri"/>
                  </a:rPr>
                  <a:t>+</a:t>
                </a:r>
                <a:r>
                  <a:rPr lang="en-US">
                    <a:cs typeface="Calibri"/>
                  </a:rPr>
                  <a:t> </a:t>
                </a:r>
                <a:r>
                  <a:rPr lang="en-US" sz="1600" i="1">
                    <a:ea typeface="+mn-lt"/>
                    <a:cs typeface="+mn-lt"/>
                  </a:rPr>
                  <a:t>w</a:t>
                </a:r>
                <a:r>
                  <a:rPr lang="en-US" sz="1200">
                    <a:ea typeface="+mn-lt"/>
                    <a:cs typeface="+mn-lt"/>
                  </a:rPr>
                  <a:t>2</a:t>
                </a:r>
                <a:r>
                  <a:rPr lang="en-US" sz="1600">
                    <a:ea typeface="+mn-lt"/>
                    <a:cs typeface="+mn-lt"/>
                  </a:rPr>
                  <a:t>*y</a:t>
                </a:r>
                <a:r>
                  <a:rPr lang="en-US">
                    <a:ea typeface="+mn-lt"/>
                    <a:cs typeface="+mn-lt"/>
                  </a:rPr>
                  <a:t> </a:t>
                </a:r>
                <a:r>
                  <a:rPr lang="en-US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</a:p>
              <a:p>
                <a:endParaRPr lang="en-US">
                  <a:ea typeface="+mn-lt"/>
                  <a:cs typeface="+mn-lt"/>
                  <a:sym typeface="Wingdings" panose="05000000000000000000" pitchFamily="2" charset="2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r>
                  <a:rPr lang="en-US" sz="1600">
                    <a:cs typeface="Calibri"/>
                  </a:rPr>
                  <a:t>0 = 0.19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−</m:t>
                    </m:r>
                    <m:r>
                      <m:rPr>
                        <m:nor/>
                      </m:rPr>
                      <a:rPr lang="en-US" sz="1600" b="0" i="0" smtClean="0"/>
                      <m:t> </m:t>
                    </m:r>
                    <m:r>
                      <m:rPr>
                        <m:nor/>
                      </m:rPr>
                      <a:rPr lang="pt-PT" sz="1600" smtClean="0"/>
                      <m:t>0.3445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*x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/>
                      <m:t>0.1118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cs typeface="Calibri"/>
                  </a:rPr>
                  <a:t>*y  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:endParaRPr lang="en-US" sz="1600"/>
              </a:p>
              <a:p>
                <a:endParaRPr lang="en-US" sz="1600">
                  <a:ea typeface="+mn-lt"/>
                  <a:cs typeface="+mn-lt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/>
                      <m:t>0.1118</m:t>
                    </m:r>
                  </m:oMath>
                </a14:m>
                <a:r>
                  <a:rPr lang="en-US" sz="1600">
                    <a:ea typeface="+mn-lt"/>
                    <a:cs typeface="+mn-lt"/>
                  </a:rPr>
                  <a:t>y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PT" sz="1600" smtClean="0"/>
                      <m:t>0.3445</m:t>
                    </m:r>
                  </m:oMath>
                </a14:m>
                <a:r>
                  <a:rPr lang="en-US" sz="1600">
                    <a:cs typeface="Calibri"/>
                  </a:rPr>
                  <a:t> *x - 0.19</a:t>
                </a:r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 </a:t>
                </a:r>
              </a:p>
              <a:p>
                <a:endParaRPr lang="en-US" sz="1600">
                  <a:cs typeface="Calibri"/>
                </a:endParaRPr>
              </a:p>
              <a:p>
                <a:r>
                  <a:rPr lang="en-US" sz="1600">
                    <a:ea typeface="+mn-lt"/>
                    <a:cs typeface="+mn-lt"/>
                    <a:sym typeface="Wingdings" panose="05000000000000000000" pitchFamily="2" charset="2"/>
                  </a:rPr>
                  <a:t></a:t>
                </a:r>
                <a:r>
                  <a:rPr lang="en-US" sz="1600">
                    <a:ea typeface="+mn-lt"/>
                    <a:cs typeface="+mn-lt"/>
                  </a:rPr>
                  <a:t> </a:t>
                </a:r>
                <a:r>
                  <a:rPr lang="en-US" sz="1600">
                    <a:cs typeface="Calibri"/>
                  </a:rPr>
                  <a:t> y= 3.081x - 1.699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C5901B-64C7-C0A5-D19B-3E05416F4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7" y="3467148"/>
                <a:ext cx="3542143" cy="1877437"/>
              </a:xfrm>
              <a:prstGeom prst="rect">
                <a:avLst/>
              </a:prstGeom>
              <a:blipFill>
                <a:blip r:embed="rId4"/>
                <a:stretch>
                  <a:fillRect l="-861" t="-2273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27A5F2-5161-651E-16D8-8F63076E5EBD}"/>
              </a:ext>
            </a:extLst>
          </p:cNvPr>
          <p:cNvSpPr txBox="1"/>
          <p:nvPr/>
        </p:nvSpPr>
        <p:spPr>
          <a:xfrm>
            <a:off x="794451" y="2768850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Peso 1</a:t>
            </a:r>
            <a:endParaRPr lang="pt-PT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D954B-C546-D031-EFC6-B4EA85B383E0}"/>
              </a:ext>
            </a:extLst>
          </p:cNvPr>
          <p:cNvSpPr txBox="1"/>
          <p:nvPr/>
        </p:nvSpPr>
        <p:spPr>
          <a:xfrm>
            <a:off x="1389451" y="3059668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Peso 2</a:t>
            </a:r>
            <a:endParaRPr lang="pt-PT">
              <a:solidFill>
                <a:schemeClr val="accent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6C120-3838-2951-D43F-D594267CD9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92348" y="3138182"/>
            <a:ext cx="0" cy="42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6">
            <a:extLst>
              <a:ext uri="{FF2B5EF4-FFF2-40B4-BE49-F238E27FC236}">
                <a16:creationId xmlns:a16="http://schemas.microsoft.com/office/drawing/2014/main" id="{4AE4C099-9A38-930C-9EA4-7B526DE96DB7}"/>
              </a:ext>
            </a:extLst>
          </p:cNvPr>
          <p:cNvCxnSpPr>
            <a:cxnSpLocks/>
          </p:cNvCxnSpPr>
          <p:nvPr/>
        </p:nvCxnSpPr>
        <p:spPr>
          <a:xfrm flipV="1">
            <a:off x="4079631" y="2441575"/>
            <a:ext cx="4355900" cy="3229463"/>
          </a:xfrm>
          <a:prstGeom prst="line">
            <a:avLst/>
          </a:prstGeom>
          <a:ln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F37806AB-ACDC-988D-AA78-9C1D7E4C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4C311A-2705-A533-7CDE-12F56F3E45E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2400" b="1" dirty="0">
                <a:solidFill>
                  <a:schemeClr val="bg1"/>
                </a:solidFill>
              </a:rPr>
              <a:t>Exemplo 2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34598-97DA-E7E5-D042-038FF698AC49}"/>
              </a:ext>
            </a:extLst>
          </p:cNvPr>
          <p:cNvSpPr txBox="1"/>
          <p:nvPr/>
        </p:nvSpPr>
        <p:spPr>
          <a:xfrm>
            <a:off x="310572" y="3064949"/>
            <a:ext cx="7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Bias</a:t>
            </a:r>
            <a:endParaRPr lang="pt-PT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9451D6-2335-E389-CFF3-599AF2C002D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08469" y="3434281"/>
            <a:ext cx="0" cy="144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4">
            <a:extLst>
              <a:ext uri="{FF2B5EF4-FFF2-40B4-BE49-F238E27FC236}">
                <a16:creationId xmlns:a16="http://schemas.microsoft.com/office/drawing/2014/main" id="{8E4E3AD7-AFEA-941F-7BA5-3792892A39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4633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7A43C3-9133-5882-D566-89AB11FBF3FA}"/>
              </a:ext>
            </a:extLst>
          </p:cNvPr>
          <p:cNvSpPr txBox="1"/>
          <p:nvPr/>
        </p:nvSpPr>
        <p:spPr>
          <a:xfrm>
            <a:off x="919161" y="3667125"/>
            <a:ext cx="73056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pt-PT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 em </a:t>
            </a:r>
            <a:r>
              <a:rPr lang="pt-PT" sz="5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AD6DAF-650F-A87C-EA88-AF2AA920BD0E}"/>
              </a:ext>
            </a:extLst>
          </p:cNvPr>
          <p:cNvSpPr txBox="1"/>
          <p:nvPr/>
        </p:nvSpPr>
        <p:spPr>
          <a:xfrm>
            <a:off x="2076450" y="1744325"/>
            <a:ext cx="5371983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8800">
                <a:latin typeface="Calibri"/>
                <a:cs typeface="Times New Roman"/>
              </a:rPr>
              <a:t>Capitulo 3. </a:t>
            </a:r>
            <a:endParaRPr lang="pt-PT" sz="360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B9C1BF1C-9B43-8C9C-929A-897B6161E249}"/>
              </a:ext>
            </a:extLst>
          </p:cNvPr>
          <p:cNvCxnSpPr>
            <a:cxnSpLocks/>
          </p:cNvCxnSpPr>
          <p:nvPr/>
        </p:nvCxnSpPr>
        <p:spPr>
          <a:xfrm>
            <a:off x="919161" y="3429000"/>
            <a:ext cx="7305675" cy="0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tx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11">
            <a:extLst>
              <a:ext uri="{FF2B5EF4-FFF2-40B4-BE49-F238E27FC236}">
                <a16:creationId xmlns:a16="http://schemas.microsoft.com/office/drawing/2014/main" id="{DA67288A-6941-0FB9-F67D-D35B2155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3FC14A97-A6A3-8920-71C1-E856291243E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880364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4028999-EB00-2436-8F08-F8C6B0DA5B0C}"/>
              </a:ext>
            </a:extLst>
          </p:cNvPr>
          <p:cNvSpPr txBox="1">
            <a:spLocks/>
          </p:cNvSpPr>
          <p:nvPr/>
        </p:nvSpPr>
        <p:spPr>
          <a:xfrm>
            <a:off x="833992" y="2260085"/>
            <a:ext cx="8039100" cy="3521713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30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0.85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0.38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0.53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0.62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0.71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0.81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0.29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 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 [[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] 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Divide o </a:t>
            </a:r>
            <a:r>
              <a:rPr lang="pt-PT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em 2, treino e teste</a:t>
            </a:r>
            <a:endParaRPr lang="pt-PT" sz="12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[ n*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(Y, [n*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:\n"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D54902B6-06D5-88C2-6E6A-43B4013117D4}"/>
              </a:ext>
            </a:extLst>
          </p:cNvPr>
          <p:cNvSpPr txBox="1">
            <a:spLocks/>
          </p:cNvSpPr>
          <p:nvPr/>
        </p:nvSpPr>
        <p:spPr>
          <a:xfrm>
            <a:off x="461160" y="834936"/>
            <a:ext cx="8221680" cy="108111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De forma a facilitar o nosso trabalho e diminuir a possibilidade de erro humano, é criado um algoritmo usando programação em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forma a que este faça os cálculos automaticamente até obter os valores corretos dos pesos e do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AB0DBCB-88FB-47D8-A726-257C3EC5955E}"/>
              </a:ext>
            </a:extLst>
          </p:cNvPr>
          <p:cNvSpPr/>
          <p:nvPr/>
        </p:nvSpPr>
        <p:spPr>
          <a:xfrm>
            <a:off x="8602185" y="6719501"/>
            <a:ext cx="54181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Repositório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95D7E10-2B15-81C0-9775-363C194E7F74}"/>
              </a:ext>
            </a:extLst>
          </p:cNvPr>
          <p:cNvSpPr/>
          <p:nvPr/>
        </p:nvSpPr>
        <p:spPr>
          <a:xfrm>
            <a:off x="696476" y="2287523"/>
            <a:ext cx="137516" cy="12574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84A36C7-1491-6087-6FAB-E8D26D6721E7}"/>
              </a:ext>
            </a:extLst>
          </p:cNvPr>
          <p:cNvSpPr txBox="1">
            <a:spLocks/>
          </p:cNvSpPr>
          <p:nvPr/>
        </p:nvSpPr>
        <p:spPr>
          <a:xfrm>
            <a:off x="0" y="2705963"/>
            <a:ext cx="643193" cy="43071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Dados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29118A41-BD09-2A32-B394-3C42B17B3212}"/>
              </a:ext>
            </a:extLst>
          </p:cNvPr>
          <p:cNvSpPr txBox="1">
            <a:spLocks/>
          </p:cNvSpPr>
          <p:nvPr/>
        </p:nvSpPr>
        <p:spPr>
          <a:xfrm>
            <a:off x="5776856" y="4345847"/>
            <a:ext cx="1326751" cy="75442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Divisão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entre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valores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teste 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D5C87E-E14E-7C76-E89E-1A9A8840D60D}"/>
              </a:ext>
            </a:extLst>
          </p:cNvPr>
          <p:cNvSpPr/>
          <p:nvPr/>
        </p:nvSpPr>
        <p:spPr>
          <a:xfrm>
            <a:off x="5540189" y="3824919"/>
            <a:ext cx="236668" cy="17532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C8CC8069-A5FF-2FD6-14A4-EC84FEA0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B05108-9F9E-BC82-1E32-EE2059492EA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7B433226-4B36-9271-52A4-9ABA2AC9984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2244087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E07628-0D83-C602-8D29-352F98D3858F}"/>
              </a:ext>
            </a:extLst>
          </p:cNvPr>
          <p:cNvSpPr txBox="1">
            <a:spLocks/>
          </p:cNvSpPr>
          <p:nvPr/>
        </p:nvSpPr>
        <p:spPr>
          <a:xfrm>
            <a:off x="1077836" y="1250372"/>
            <a:ext cx="8039100" cy="468914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 do gráfico</a:t>
            </a:r>
            <a:endParaRPr lang="pt-PT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prepare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plot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pylab.subplots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suptitle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fontsize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ax.set_xlabel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[0]$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1)'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ax.set_ylabel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'$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x_i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[1]$ -- (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feature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2)'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ax.scatter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marker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c=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plot_dataset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'Training data'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B9CC1-73E0-FBEA-E6B6-2FE8DB0B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72" y="1555786"/>
            <a:ext cx="3354538" cy="237075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7BED314-30C2-7624-8FAC-0BCF56A052FC}"/>
              </a:ext>
            </a:extLst>
          </p:cNvPr>
          <p:cNvSpPr txBox="1">
            <a:spLocks/>
          </p:cNvSpPr>
          <p:nvPr/>
        </p:nvSpPr>
        <p:spPr>
          <a:xfrm>
            <a:off x="91417" y="2433119"/>
            <a:ext cx="898092" cy="783416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C7E5578-0E1D-3D45-457B-77EF2D017DB0}"/>
              </a:ext>
            </a:extLst>
          </p:cNvPr>
          <p:cNvSpPr/>
          <p:nvPr/>
        </p:nvSpPr>
        <p:spPr>
          <a:xfrm>
            <a:off x="962774" y="1641848"/>
            <a:ext cx="317386" cy="218787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0B08667A-F3D0-F2CE-2897-AD6529B25A62}"/>
              </a:ext>
            </a:extLst>
          </p:cNvPr>
          <p:cNvSpPr txBox="1">
            <a:spLocks/>
          </p:cNvSpPr>
          <p:nvPr/>
        </p:nvSpPr>
        <p:spPr>
          <a:xfrm>
            <a:off x="38000" y="4171249"/>
            <a:ext cx="1378330" cy="107460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das bananas com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cor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vermelha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azul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D4B10C5-6A4A-0907-0B2E-19CC082524FF}"/>
              </a:ext>
            </a:extLst>
          </p:cNvPr>
          <p:cNvSpPr/>
          <p:nvPr/>
        </p:nvSpPr>
        <p:spPr>
          <a:xfrm>
            <a:off x="1257637" y="4020547"/>
            <a:ext cx="317386" cy="122531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6089E5-DD02-581E-771A-955CF5F6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6B9020-9D5B-2126-CC1B-BD7EC38BB249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73875B57-2131-6A96-EEEC-062327CC875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761699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FDF92F9-FB15-4E9E-FB59-8F660697F5CD}"/>
              </a:ext>
            </a:extLst>
          </p:cNvPr>
          <p:cNvSpPr txBox="1">
            <a:spLocks/>
          </p:cNvSpPr>
          <p:nvPr/>
        </p:nvSpPr>
        <p:spPr>
          <a:xfrm>
            <a:off x="1420009" y="724549"/>
            <a:ext cx="8128972" cy="613345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[i]&gt;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 [t[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t[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  <a:r>
              <a:rPr lang="pt-PT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enumerate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[i]&lt;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t-PT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pt-PT" sz="1200" b="1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Definição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de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treino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perceptrão</a:t>
            </a:r>
            <a:endParaRPr lang="en-US" sz="1200" b="1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Inicialização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dos pesos a 0 para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simplificar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idealmente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teriam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pt-PT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aleatórios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AF89D1B8-EB8F-8F74-7A9C-187BDECC9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B926B6F4-004D-A7AB-246F-B3E3B4175E8A}"/>
              </a:ext>
            </a:extLst>
          </p:cNvPr>
          <p:cNvSpPr txBox="1">
            <a:spLocks/>
          </p:cNvSpPr>
          <p:nvPr/>
        </p:nvSpPr>
        <p:spPr>
          <a:xfrm>
            <a:off x="0" y="4426601"/>
            <a:ext cx="1112115" cy="822858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938C9F03-87B3-765B-5666-C600270B5F30}"/>
              </a:ext>
            </a:extLst>
          </p:cNvPr>
          <p:cNvSpPr/>
          <p:nvPr/>
        </p:nvSpPr>
        <p:spPr>
          <a:xfrm>
            <a:off x="1030880" y="2948507"/>
            <a:ext cx="464682" cy="377904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2B2C17AE-355D-9293-C0FC-EBCF058E3D0D}"/>
              </a:ext>
            </a:extLst>
          </p:cNvPr>
          <p:cNvSpPr txBox="1">
            <a:spLocks/>
          </p:cNvSpPr>
          <p:nvPr/>
        </p:nvSpPr>
        <p:spPr>
          <a:xfrm>
            <a:off x="-1" y="1362837"/>
            <a:ext cx="1112115" cy="1205754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Divide as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maçãs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(neg) das bananas (pos)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17C2BBD-1ED4-48D2-6D93-D2916574D290}"/>
              </a:ext>
            </a:extLst>
          </p:cNvPr>
          <p:cNvSpPr/>
          <p:nvPr/>
        </p:nvSpPr>
        <p:spPr>
          <a:xfrm>
            <a:off x="1030880" y="830165"/>
            <a:ext cx="464682" cy="201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B73D15-E53E-4619-5798-D66F0E0E42B5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6E66CD6-33EB-0696-C21D-04F2BE8BE1EE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4240571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4DC7C26-FDEA-42AA-C195-E276E8984AEC}"/>
              </a:ext>
            </a:extLst>
          </p:cNvPr>
          <p:cNvSpPr txBox="1">
            <a:spLocks/>
          </p:cNvSpPr>
          <p:nvPr/>
        </p:nvSpPr>
        <p:spPr>
          <a:xfrm>
            <a:off x="1123960" y="1256549"/>
            <a:ext cx="8039100" cy="491834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ECE58A67-829D-928C-25FC-5674386D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86481AD-C446-54F6-711A-3EB944E144C4}"/>
              </a:ext>
            </a:extLst>
          </p:cNvPr>
          <p:cNvSpPr txBox="1">
            <a:spLocks/>
          </p:cNvSpPr>
          <p:nvPr/>
        </p:nvSpPr>
        <p:spPr>
          <a:xfrm>
            <a:off x="11845" y="3156623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BA34DCD-F03A-DC99-FF39-C0397B424ABA}"/>
              </a:ext>
            </a:extLst>
          </p:cNvPr>
          <p:cNvSpPr/>
          <p:nvPr/>
        </p:nvSpPr>
        <p:spPr>
          <a:xfrm>
            <a:off x="1123960" y="1256549"/>
            <a:ext cx="468172" cy="47462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15E24F-7DAF-8144-7E81-F75E84443B56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37E12EAE-0FF7-99CF-6F86-4B5634996E5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945019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BE7C4C4-2F07-D14D-79D8-3D84AD81D5F5}"/>
              </a:ext>
            </a:extLst>
          </p:cNvPr>
          <p:cNvSpPr txBox="1">
            <a:spLocks/>
          </p:cNvSpPr>
          <p:nvPr/>
        </p:nvSpPr>
        <p:spPr>
          <a:xfrm>
            <a:off x="946673" y="596799"/>
            <a:ext cx="8216387" cy="63296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Função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que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mostra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8000"/>
                </a:solidFill>
                <a:latin typeface="Courier New" panose="02070309020205020404" pitchFamily="49" charset="0"/>
              </a:rPr>
              <a:t>a </a:t>
            </a:r>
            <a:r>
              <a:rPr lang="en-US" sz="11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alteração</a:t>
            </a:r>
            <a:r>
              <a:rPr lang="en-US" sz="1100" b="1" dirty="0">
                <a:solidFill>
                  <a:srgbClr val="008000"/>
                </a:solidFill>
                <a:latin typeface="Courier New" panose="02070309020205020404" pitchFamily="49" charset="0"/>
              </a:rPr>
              <a:t> do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valores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precisão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classificação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e dos pesos e bias </a:t>
            </a:r>
            <a:r>
              <a:rPr lang="en-US" sz="1100" b="1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periodicamente</a:t>
            </a:r>
            <a:r>
              <a:rPr lang="en-US" sz="11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en-US" sz="11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endParaRPr lang="pt-P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	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9726C66C-2BC8-C844-B738-5D631D7ED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63D483B-44CB-7090-B59B-4BAFCF16BB3B}"/>
              </a:ext>
            </a:extLst>
          </p:cNvPr>
          <p:cNvSpPr txBox="1">
            <a:spLocks/>
          </p:cNvSpPr>
          <p:nvPr/>
        </p:nvSpPr>
        <p:spPr>
          <a:xfrm>
            <a:off x="0" y="3288594"/>
            <a:ext cx="1112115" cy="94606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Continuaçãoda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definição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treino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0E40FE7-8108-4745-E81F-72C8D282E961}"/>
              </a:ext>
            </a:extLst>
          </p:cNvPr>
          <p:cNvSpPr/>
          <p:nvPr/>
        </p:nvSpPr>
        <p:spPr>
          <a:xfrm>
            <a:off x="1074249" y="730719"/>
            <a:ext cx="406086" cy="606181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F45CC4-FCB5-5186-5CCF-30211967C497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6679E4EA-F752-4752-3CBC-BBC0760FECD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330224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0B160DF-2B5E-52E6-F4F7-BCF6C951FBB4}"/>
              </a:ext>
            </a:extLst>
          </p:cNvPr>
          <p:cNvSpPr txBox="1">
            <a:spLocks/>
          </p:cNvSpPr>
          <p:nvPr/>
        </p:nvSpPr>
        <p:spPr>
          <a:xfrm>
            <a:off x="1347391" y="871539"/>
            <a:ext cx="6527207" cy="606714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np.isclose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y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x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y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x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'float32'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y = -(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* x +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])/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pylab.ylim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             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linewidth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plot_boundary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pos_examples,neg_examples,wts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6FDBD00-972C-0EDE-BAE3-A8D9A7B1D87E}"/>
              </a:ext>
            </a:extLst>
          </p:cNvPr>
          <p:cNvSpPr/>
          <p:nvPr/>
        </p:nvSpPr>
        <p:spPr>
          <a:xfrm>
            <a:off x="1043476" y="871539"/>
            <a:ext cx="607830" cy="59864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183AC58-12F9-1F38-D602-2FA4F804D12D}"/>
              </a:ext>
            </a:extLst>
          </p:cNvPr>
          <p:cNvSpPr txBox="1">
            <a:spLocks/>
          </p:cNvSpPr>
          <p:nvPr/>
        </p:nvSpPr>
        <p:spPr>
          <a:xfrm>
            <a:off x="0" y="3317996"/>
            <a:ext cx="1161883" cy="79770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com 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final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DBEB2-BC38-487B-0786-A15402D0B6A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D9AB44B9-BAD0-DDBC-4027-2211573B8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8BF48853-25E2-5A3E-3915-115ACCF44C57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49607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CED4157-E38A-BFDD-04F1-03D1BA9F81B4}"/>
              </a:ext>
            </a:extLst>
          </p:cNvPr>
          <p:cNvSpPr/>
          <p:nvPr/>
        </p:nvSpPr>
        <p:spPr>
          <a:xfrm>
            <a:off x="371421" y="3121396"/>
            <a:ext cx="2008924" cy="17418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Marcador de Posição de Conteúdo 6" descr="Uma imagem com seta&#10;&#10;Descrição gerada automaticamente">
            <a:extLst>
              <a:ext uri="{FF2B5EF4-FFF2-40B4-BE49-F238E27FC236}">
                <a16:creationId xmlns:a16="http://schemas.microsoft.com/office/drawing/2014/main" id="{CE62DE16-77C8-6F61-5533-328C06439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17" y="3032833"/>
            <a:ext cx="1702454" cy="1702454"/>
          </a:xfrm>
          <a:prstGeom prst="roundRect">
            <a:avLst>
              <a:gd name="adj" fmla="val 15864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53D0B3A-4CA6-67B3-DEEF-6A2A9A7FC451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 dirty="0">
                <a:solidFill>
                  <a:schemeClr val="bg1"/>
                </a:solidFill>
              </a:rPr>
              <a:t>Exemplos de aplicações </a:t>
            </a:r>
          </a:p>
          <a:p>
            <a:pPr algn="ctr"/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B2495-44A4-3296-4183-3E98FC44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81" y="2335139"/>
            <a:ext cx="3235302" cy="322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55D9977-5947-EB5B-BA52-E404DB1A38EA}"/>
              </a:ext>
            </a:extLst>
          </p:cNvPr>
          <p:cNvSpPr/>
          <p:nvPr/>
        </p:nvSpPr>
        <p:spPr>
          <a:xfrm>
            <a:off x="0" y="6554433"/>
            <a:ext cx="183383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https://discord.com/invite/midjourney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FD5D14F-8D72-459C-B984-31FE8DEB5AE6}"/>
              </a:ext>
            </a:extLst>
          </p:cNvPr>
          <p:cNvSpPr/>
          <p:nvPr/>
        </p:nvSpPr>
        <p:spPr>
          <a:xfrm>
            <a:off x="5126927" y="3741184"/>
            <a:ext cx="416623" cy="251151"/>
          </a:xfrm>
          <a:prstGeom prst="rightArrow">
            <a:avLst>
              <a:gd name="adj1" fmla="val 66847"/>
              <a:gd name="adj2" fmla="val 1106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E65EDEB-0F59-67AA-F692-63CB00C8AB0A}"/>
              </a:ext>
            </a:extLst>
          </p:cNvPr>
          <p:cNvSpPr/>
          <p:nvPr/>
        </p:nvSpPr>
        <p:spPr>
          <a:xfrm>
            <a:off x="2679051" y="3741183"/>
            <a:ext cx="416623" cy="251151"/>
          </a:xfrm>
          <a:prstGeom prst="rightArrow">
            <a:avLst>
              <a:gd name="adj1" fmla="val 66847"/>
              <a:gd name="adj2" fmla="val 1106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E80F6C5-5B81-ECD3-D003-C6CA739D7EE5}"/>
              </a:ext>
            </a:extLst>
          </p:cNvPr>
          <p:cNvSpPr/>
          <p:nvPr/>
        </p:nvSpPr>
        <p:spPr>
          <a:xfrm>
            <a:off x="0" y="6705368"/>
            <a:ext cx="3808735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PT" sz="900" dirty="0"/>
              <a:t>https://en.wikipedia.org/wiki/Midjourney#/media/File:Midjourney_Emblem.png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ABE13E-076B-73C9-3D56-7BE12F58CA00}"/>
              </a:ext>
            </a:extLst>
          </p:cNvPr>
          <p:cNvSpPr txBox="1"/>
          <p:nvPr/>
        </p:nvSpPr>
        <p:spPr>
          <a:xfrm>
            <a:off x="3450122" y="2497869"/>
            <a:ext cx="12998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b="1" dirty="0" err="1"/>
              <a:t>Midjourney</a:t>
            </a:r>
          </a:p>
          <a:p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410F2A-2FCA-EDD9-8D5C-2F735D564F11}"/>
              </a:ext>
            </a:extLst>
          </p:cNvPr>
          <p:cNvSpPr txBox="1"/>
          <p:nvPr/>
        </p:nvSpPr>
        <p:spPr>
          <a:xfrm>
            <a:off x="194272" y="3373508"/>
            <a:ext cx="271870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Jogo de xadrez;</a:t>
            </a:r>
            <a:endParaRPr lang="en-US"/>
          </a:p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Humano;</a:t>
            </a:r>
          </a:p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Robô; </a:t>
            </a:r>
          </a:p>
          <a:p>
            <a:pPr indent="287020" algn="just"/>
            <a:r>
              <a:rPr lang="pt-PT" dirty="0">
                <a:latin typeface="Calibri"/>
                <a:ea typeface="Calibri"/>
                <a:cs typeface="Times New Roman"/>
              </a:rPr>
              <a:t>Robô </a:t>
            </a:r>
            <a:r>
              <a:rPr lang="pt-PT" dirty="0" err="1">
                <a:latin typeface="Calibri"/>
                <a:ea typeface="Calibri"/>
                <a:cs typeface="Times New Roman"/>
              </a:rPr>
              <a:t>vs</a:t>
            </a:r>
            <a:r>
              <a:rPr lang="pt-PT" dirty="0">
                <a:latin typeface="Calibri"/>
                <a:ea typeface="Calibri"/>
                <a:cs typeface="Times New Roman"/>
              </a:rPr>
              <a:t> Humano.</a:t>
            </a:r>
            <a:endParaRPr lang="pt-PT" dirty="0">
              <a:ea typeface="Calibri"/>
              <a:cs typeface="Calibri"/>
            </a:endParaRPr>
          </a:p>
          <a:p>
            <a:pPr algn="just"/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FDB5C0-19B2-72F3-61EA-98C38E2CF17A}"/>
              </a:ext>
            </a:extLst>
          </p:cNvPr>
          <p:cNvSpPr txBox="1"/>
          <p:nvPr/>
        </p:nvSpPr>
        <p:spPr>
          <a:xfrm>
            <a:off x="371421" y="2497869"/>
            <a:ext cx="199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Palavras utilizadas:</a:t>
            </a:r>
          </a:p>
          <a:p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3680A9-C9F3-E245-24AF-EC84413B7CBC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4</a:t>
            </a:r>
          </a:p>
          <a:p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113C1-DABA-5B86-0F6C-C185885ED475}"/>
              </a:ext>
            </a:extLst>
          </p:cNvPr>
          <p:cNvSpPr txBox="1"/>
          <p:nvPr/>
        </p:nvSpPr>
        <p:spPr>
          <a:xfrm>
            <a:off x="371421" y="1208246"/>
            <a:ext cx="8129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/>
            <a:r>
              <a:rPr lang="pt-PT" dirty="0">
                <a:latin typeface="Calibri"/>
                <a:ea typeface="SimSun"/>
                <a:cs typeface="Calibri"/>
              </a:rPr>
              <a:t>Outro exemplo de utilização da Inteligência Artificial, que tem vindo a ser cada vez</a:t>
            </a:r>
            <a:br>
              <a:rPr lang="pt-PT" dirty="0">
                <a:latin typeface="Calibri"/>
                <a:ea typeface="SimSun"/>
                <a:cs typeface="Calibri"/>
              </a:rPr>
            </a:br>
            <a:r>
              <a:rPr lang="pt-PT" dirty="0">
                <a:latin typeface="Calibri"/>
                <a:ea typeface="SimSun"/>
                <a:cs typeface="Calibri"/>
              </a:rPr>
              <a:t>mais usada ultimamente, é a criação de imagens</a:t>
            </a:r>
            <a:r>
              <a:rPr lang="pt-PT" sz="1800" dirty="0">
                <a:latin typeface="Calibri"/>
                <a:ea typeface="SimSun"/>
                <a:cs typeface="Calibri"/>
              </a:rPr>
              <a:t> </a:t>
            </a:r>
            <a:r>
              <a:rPr lang="pt-PT" dirty="0">
                <a:latin typeface="Calibri"/>
                <a:ea typeface="SimSun"/>
                <a:cs typeface="Calibri"/>
              </a:rPr>
              <a:t>usando </a:t>
            </a:r>
            <a:r>
              <a:rPr lang="pt-PT" sz="1800" dirty="0">
                <a:latin typeface="Calibri"/>
                <a:ea typeface="SimSun"/>
                <a:cs typeface="Calibri"/>
              </a:rPr>
              <a:t>palavras</a:t>
            </a:r>
            <a:r>
              <a:rPr lang="pt-PT" dirty="0">
                <a:latin typeface="Calibri"/>
                <a:ea typeface="SimSun"/>
                <a:cs typeface="Calibri"/>
              </a:rPr>
              <a:t>.</a:t>
            </a:r>
            <a:br>
              <a:rPr lang="pt-PT" sz="1800" dirty="0">
                <a:cs typeface="Calibri"/>
              </a:rPr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102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0D2F5-8892-BE7B-5776-179CF34EA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8"/>
          <a:stretch/>
        </p:blipFill>
        <p:spPr>
          <a:xfrm>
            <a:off x="1683082" y="2279403"/>
            <a:ext cx="5627227" cy="367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40AB697-F236-36D4-8CAC-00DF2BA6DDAD}"/>
              </a:ext>
            </a:extLst>
          </p:cNvPr>
          <p:cNvSpPr txBox="1">
            <a:spLocks/>
          </p:cNvSpPr>
          <p:nvPr/>
        </p:nvSpPr>
        <p:spPr>
          <a:xfrm>
            <a:off x="385856" y="1200696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Gráfico final com os pesos e </a:t>
            </a:r>
            <a:r>
              <a:rPr lang="pt-PT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atualizados para os valores corretos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10CC2-F5A4-AAE5-8148-9B3CBB096F3D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EE77021-E723-5EDE-5DFB-03EE5B0A9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3A736EC0-8198-09BA-82B8-0E62CAC8E690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088161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5D9B3E2-7A70-41C2-C912-539F57753E6E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num_dims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 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initialize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0 for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simplicity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but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random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initialization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also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good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idea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np.zeros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((num_dims,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negative_examples.shape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[]</a:t>
            </a:r>
          </a:p>
          <a:p>
            <a:br>
              <a:rPr lang="pt-PT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pt-PT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F3B0C790-F852-6116-666B-C35793513179}"/>
              </a:ext>
            </a:extLst>
          </p:cNvPr>
          <p:cNvSpPr txBox="1">
            <a:spLocks/>
          </p:cNvSpPr>
          <p:nvPr/>
        </p:nvSpPr>
        <p:spPr>
          <a:xfrm>
            <a:off x="364341" y="802833"/>
            <a:ext cx="8221680" cy="47749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É possível criar uma função que nos mostre a alteração da reta ao longo do tempo:</a:t>
            </a:r>
            <a:endParaRPr lang="pt-PT" sz="1800" dirty="0"/>
          </a:p>
          <a:p>
            <a:pPr marL="0" indent="0" algn="just"/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F2607D-B2DA-B2A1-3EE5-2643B73F0FB7}"/>
              </a:ext>
            </a:extLst>
          </p:cNvPr>
          <p:cNvSpPr/>
          <p:nvPr/>
        </p:nvSpPr>
        <p:spPr>
          <a:xfrm>
            <a:off x="1445580" y="1374290"/>
            <a:ext cx="383220" cy="528183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882A2AE-1216-6262-0CAF-384C13F9614E}"/>
              </a:ext>
            </a:extLst>
          </p:cNvPr>
          <p:cNvSpPr txBox="1">
            <a:spLocks/>
          </p:cNvSpPr>
          <p:nvPr/>
        </p:nvSpPr>
        <p:spPr>
          <a:xfrm>
            <a:off x="14795" y="3558091"/>
            <a:ext cx="1444195" cy="1368911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mudança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do tempo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D20F6-A4B3-7DF6-C89B-B76894E495D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DB57333B-3A0B-72FB-D237-C11860354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9ED59329-5B00-40EA-4DC5-1A567D6FEFA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1639903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6EB3CA4-FC0D-3B9A-9DD1-396EE621779A}"/>
              </a:ext>
            </a:extLst>
          </p:cNvPr>
          <p:cNvSpPr txBox="1">
            <a:spLocks/>
          </p:cNvSpPr>
          <p:nvPr/>
        </p:nvSpPr>
        <p:spPr>
          <a:xfrm>
            <a:off x="1723894" y="1280330"/>
            <a:ext cx="6527207" cy="528183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num_iterations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Pick one positive and one negative example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pos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neg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[j]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= np.dot(pos, weights)   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&lt;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positive example was classified as negative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+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z  = np.dot(neg, weights)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z &gt;= </a:t>
            </a:r>
            <a:r>
              <a:rPr lang="en-US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negative example was classified as positive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weights = weights -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neg.reshape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weights.shape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BA1EA09-4E30-AC36-D664-6A202B8D6725}"/>
              </a:ext>
            </a:extLst>
          </p:cNvPr>
          <p:cNvSpPr/>
          <p:nvPr/>
        </p:nvSpPr>
        <p:spPr>
          <a:xfrm>
            <a:off x="1445580" y="1374290"/>
            <a:ext cx="383220" cy="471453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ECA1AE67-46A4-6684-A42B-363F9859AB8C}"/>
              </a:ext>
            </a:extLst>
          </p:cNvPr>
          <p:cNvSpPr txBox="1">
            <a:spLocks/>
          </p:cNvSpPr>
          <p:nvPr/>
        </p:nvSpPr>
        <p:spPr>
          <a:xfrm>
            <a:off x="139221" y="3661718"/>
            <a:ext cx="1444195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6C64CC-65B5-B88E-1331-F17AED21823F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E05C6513-D3B0-B271-0FF5-415CF757D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03947EA9-F90A-8293-2D2A-F42E9F5A473C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2267176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CEAAC692-F7D0-6E67-185C-0D20953D6219}"/>
              </a:ext>
            </a:extLst>
          </p:cNvPr>
          <p:cNvSpPr txBox="1">
            <a:spLocks/>
          </p:cNvSpPr>
          <p:nvPr/>
        </p:nvSpPr>
        <p:spPr>
          <a:xfrm>
            <a:off x="1355464" y="582258"/>
            <a:ext cx="7788536" cy="629860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Periodically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print out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current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all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examples</a:t>
            </a:r>
            <a:r>
              <a:rPr lang="pt-PT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pt-P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%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report_frequency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positive_examples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np.dot(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negative_examples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       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neg_out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/ </a:t>
            </a:r>
            <a:r>
              <a:rPr lang="pt-PT" sz="11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neg_count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pos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={},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neg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correct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i,learning_rate,pos_correct,neg_correct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={}"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pt-PT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weights.transpose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snapshots.append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np.copy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pos_correct+neg_correct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)/</a:t>
            </a:r>
            <a:r>
              <a:rPr lang="pt-PT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2.0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1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56B6FE6-712F-AEFB-CD26-DB4399C7E9F5}"/>
              </a:ext>
            </a:extLst>
          </p:cNvPr>
          <p:cNvSpPr/>
          <p:nvPr/>
        </p:nvSpPr>
        <p:spPr>
          <a:xfrm>
            <a:off x="1275500" y="965498"/>
            <a:ext cx="370420" cy="629860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7146301A-3740-3DF6-EEAC-14896E648822}"/>
              </a:ext>
            </a:extLst>
          </p:cNvPr>
          <p:cNvSpPr txBox="1">
            <a:spLocks/>
          </p:cNvSpPr>
          <p:nvPr/>
        </p:nvSpPr>
        <p:spPr>
          <a:xfrm>
            <a:off x="-11097" y="3506991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4F534C-C844-15A6-ABCC-F615AED2B69B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A537B2D-7FBA-C7F5-1C86-E7B2E42B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4108CC35-9D8B-BE72-0EEE-007683BCEA9D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1867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EB6558C-AABB-354D-17D0-2B19F4419777}"/>
              </a:ext>
            </a:extLst>
          </p:cNvPr>
          <p:cNvSpPr txBox="1">
            <a:spLocks/>
          </p:cNvSpPr>
          <p:nvPr/>
        </p:nvSpPr>
        <p:spPr>
          <a:xfrm>
            <a:off x="1495313" y="1116778"/>
            <a:ext cx="7788536" cy="5207822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train_all_graph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pylab.figure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plot_boundary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neg_examples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[step][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fig.add_subplot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])),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pylab.ylabel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pylab.xlabel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Iteration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pylab.plot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(step,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[step,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bo</a:t>
            </a:r>
            <a:r>
              <a:rPr lang="pt-P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pylab.show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pt-PT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pl1_all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plotit_all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pos_examples,neg_examples,snapshots,step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interact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(pl1_all, step=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widgets.IntSlider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min=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PT" sz="12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PT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snapshots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pt-PT" sz="12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pt-P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pt-P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3A0BCF8-AB9A-56BB-851D-8D8479E46751}"/>
              </a:ext>
            </a:extLst>
          </p:cNvPr>
          <p:cNvSpPr/>
          <p:nvPr/>
        </p:nvSpPr>
        <p:spPr>
          <a:xfrm>
            <a:off x="1114135" y="1116778"/>
            <a:ext cx="381178" cy="487444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4E62163-859A-36B7-5ADA-0D5F82328A7C}"/>
              </a:ext>
            </a:extLst>
          </p:cNvPr>
          <p:cNvSpPr txBox="1">
            <a:spLocks/>
          </p:cNvSpPr>
          <p:nvPr/>
        </p:nvSpPr>
        <p:spPr>
          <a:xfrm>
            <a:off x="-88731" y="3169470"/>
            <a:ext cx="1288927" cy="519057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Continuação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endParaRPr lang="pt-PT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0D4A1-D1E1-2D4C-D51B-B4B324F918B3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2CBC299-1002-884C-5F87-741E15EC7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AE2072A3-BB3E-7431-4AA6-28E6C281BC79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04483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BDC2F-1276-6A22-6ADB-0B08AD26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42807"/>
            <a:ext cx="2989482" cy="408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323E9-671C-199A-9232-0345BF9F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264" y="2242807"/>
            <a:ext cx="2937905" cy="4081794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Com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função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anterior,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podemos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obter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seguintes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permitem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longo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do tempo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alterada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e qual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2" y="6324600"/>
            <a:ext cx="120083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80%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A25387-9670-6D92-A0C4-C47D6FBAF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119" y="2242807"/>
            <a:ext cx="2917908" cy="4081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69F7D-6FE2-1888-531C-07E68A1E757E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40D801A4-96BC-5BC2-67CE-4A6E698C7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2654D8A5-E7D0-64D4-E4FF-45BBC385E55F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75770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9012E-258D-4341-B2B6-91FA17E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908" y="2237894"/>
            <a:ext cx="2917908" cy="4086706"/>
          </a:xfrm>
          <a:prstGeom prst="rect">
            <a:avLst/>
          </a:prstGeom>
        </p:spPr>
      </p:pic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91CAF9F-B2A9-7490-E94E-CB5B60D36783}"/>
              </a:ext>
            </a:extLst>
          </p:cNvPr>
          <p:cNvSpPr txBox="1">
            <a:spLocks/>
          </p:cNvSpPr>
          <p:nvPr/>
        </p:nvSpPr>
        <p:spPr>
          <a:xfrm>
            <a:off x="461160" y="1006385"/>
            <a:ext cx="8221680" cy="965289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	Podemos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ainda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apesar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durante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um tempo (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mantém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-se a 90%), 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alterando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aproximando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-se da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ideal.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7443E337-490E-8067-4D45-7ED87C6BFEC4}"/>
              </a:ext>
            </a:extLst>
          </p:cNvPr>
          <p:cNvSpPr txBox="1">
            <a:spLocks/>
          </p:cNvSpPr>
          <p:nvPr/>
        </p:nvSpPr>
        <p:spPr>
          <a:xfrm>
            <a:off x="920111" y="6324600"/>
            <a:ext cx="1314401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F585827-22D7-725A-2D64-4F3252F271F8}"/>
              </a:ext>
            </a:extLst>
          </p:cNvPr>
          <p:cNvSpPr txBox="1">
            <a:spLocks/>
          </p:cNvSpPr>
          <p:nvPr/>
        </p:nvSpPr>
        <p:spPr>
          <a:xfrm>
            <a:off x="3931918" y="6324600"/>
            <a:ext cx="1280164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8A1E66E9-3D2B-F488-E4CD-7DF5226C5ABA}"/>
              </a:ext>
            </a:extLst>
          </p:cNvPr>
          <p:cNvSpPr txBox="1">
            <a:spLocks/>
          </p:cNvSpPr>
          <p:nvPr/>
        </p:nvSpPr>
        <p:spPr>
          <a:xfrm>
            <a:off x="6909487" y="6324600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90%</a:t>
            </a:r>
            <a:endParaRPr lang="pt-PT" sz="1400" dirty="0">
              <a:solidFill>
                <a:schemeClr val="tx1"/>
              </a:solidFill>
            </a:endParaRPr>
          </a:p>
          <a:p>
            <a:pPr marL="0" indent="0" algn="just"/>
            <a:endParaRPr lang="pt-PT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21D7C-580E-3C06-1385-E3448ECB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74" y="2232983"/>
            <a:ext cx="2968579" cy="4081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AEF0C-C414-5EB0-6EA5-CEFF6F4A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7894"/>
            <a:ext cx="2948419" cy="408179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EA2420A-0686-3AE5-BBE7-72741D193528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4A2F73FC-7086-5B30-444F-99DC8F697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996BA19A-A7F4-4E4A-90D7-582D7B5B7272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24844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D4EB20-31A2-BE4B-F924-EA474ACB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7687" b="46748"/>
          <a:stretch/>
        </p:blipFill>
        <p:spPr>
          <a:xfrm>
            <a:off x="666042" y="2688988"/>
            <a:ext cx="3537266" cy="3162627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1B1579C5-83D5-4326-9C9A-F459010A707A}"/>
              </a:ext>
            </a:extLst>
          </p:cNvPr>
          <p:cNvSpPr txBox="1">
            <a:spLocks/>
          </p:cNvSpPr>
          <p:nvPr/>
        </p:nvSpPr>
        <p:spPr>
          <a:xfrm>
            <a:off x="437291" y="1263560"/>
            <a:ext cx="8221680" cy="7652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colocarmos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visualizar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finais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gráfico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final 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verificamos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que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uma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precisão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de 1 (100%),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todas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frutas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estão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bem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classificadas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nesta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situação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BF17B-751D-0585-18D5-746A430C7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3777" y="3209769"/>
            <a:ext cx="4279893" cy="2829081"/>
          </a:xfrm>
          <a:prstGeom prst="rect">
            <a:avLst/>
          </a:prstGeom>
        </p:spPr>
      </p:pic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BEC93C1-AB5E-CEDB-F7C1-DE8068B16971}"/>
              </a:ext>
            </a:extLst>
          </p:cNvPr>
          <p:cNvSpPr txBox="1">
            <a:spLocks/>
          </p:cNvSpPr>
          <p:nvPr/>
        </p:nvSpPr>
        <p:spPr>
          <a:xfrm>
            <a:off x="3567020" y="5851615"/>
            <a:ext cx="1413513" cy="37546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Precisão = 100%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E7411-E107-0AFD-AECD-D91EC6FB0130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" name="Imagem 11">
            <a:extLst>
              <a:ext uri="{FF2B5EF4-FFF2-40B4-BE49-F238E27FC236}">
                <a16:creationId xmlns:a16="http://schemas.microsoft.com/office/drawing/2014/main" id="{B4C741EC-5A2C-9FE8-78E3-E41B5F918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38" r="93688">
                        <a14:foregroundMark x1="15000" y1="26213" x2="22000" y2="20710"/>
                        <a14:foregroundMark x1="22000" y1="20710" x2="22313" y2="20237"/>
                        <a14:foregroundMark x1="5438" y1="47811" x2="5563" y2="51953"/>
                        <a14:foregroundMark x1="22188" y1="52071" x2="22750" y2="55030"/>
                        <a14:foregroundMark x1="36250" y1="48343" x2="35813" y2="51420"/>
                        <a14:foregroundMark x1="46000" y1="46746" x2="48500" y2="48225"/>
                        <a14:foregroundMark x1="57500" y1="43314" x2="58375" y2="45799"/>
                        <a14:foregroundMark x1="55250" y1="39822" x2="57938" y2="39172"/>
                        <a14:foregroundMark x1="63313" y1="38639" x2="64313" y2="42485"/>
                        <a14:foregroundMark x1="68938" y1="42367" x2="69625" y2="42071"/>
                        <a14:foregroundMark x1="72000" y1="37396" x2="73563" y2="43314"/>
                        <a14:foregroundMark x1="76250" y1="39704" x2="79375" y2="41302"/>
                        <a14:foregroundMark x1="91313" y1="32071" x2="93688" y2="38994"/>
                        <a14:foregroundMark x1="93688" y1="38994" x2="93688" y2="38994"/>
                        <a14:foregroundMark x1="66563" y1="36627" x2="67938" y2="36509"/>
                        <a14:foregroundMark x1="70313" y1="47396" x2="70750" y2="47574"/>
                        <a14:foregroundMark x1="48500" y1="41302" x2="49500" y2="42367"/>
                        <a14:foregroundMark x1="47375" y1="52367" x2="47813" y2="53669"/>
                        <a14:foregroundMark x1="76938" y1="64379" x2="76125" y2="64911"/>
                        <a14:foregroundMark x1="68938" y1="71657" x2="68063" y2="72485"/>
                        <a14:foregroundMark x1="58500" y1="76509" x2="57938" y2="76746"/>
                        <a14:foregroundMark x1="47375" y1="77574" x2="48625" y2="77929"/>
                        <a14:foregroundMark x1="36813" y1="75148" x2="36813" y2="74201"/>
                        <a14:foregroundMark x1="22750" y1="29941" x2="23563" y2="29527"/>
                        <a14:foregroundMark x1="31438" y1="22604" x2="31875" y2="22189"/>
                        <a14:foregroundMark x1="40750" y1="18639" x2="41313" y2="17929"/>
                        <a14:foregroundMark x1="52188" y1="16746" x2="52875" y2="16627"/>
                        <a14:foregroundMark x1="63438" y1="19290" x2="63563" y2="20592"/>
                        <a14:foregroundMark x1="44875" y1="25799" x2="44875" y2="25799"/>
                        <a14:foregroundMark x1="34313" y1="31302" x2="34313" y2="31302"/>
                        <a14:foregroundMark x1="27813" y1="39290" x2="27813" y2="39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761">
            <a:off x="8352057" y="4914"/>
            <a:ext cx="661190" cy="698382"/>
          </a:xfrm>
          <a:prstGeom prst="rect">
            <a:avLst/>
          </a:prstGeom>
        </p:spPr>
      </p:pic>
      <p:sp>
        <p:nvSpPr>
          <p:cNvPr id="4" name="CaixaDeTexto 4">
            <a:extLst>
              <a:ext uri="{FF2B5EF4-FFF2-40B4-BE49-F238E27FC236}">
                <a16:creationId xmlns:a16="http://schemas.microsoft.com/office/drawing/2014/main" id="{419FF389-D036-2C2D-91DC-EEF64D09AA94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462628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782050-EEC0-8FCF-A3C5-532C721F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5" y="2226403"/>
            <a:ext cx="5853862" cy="3294363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8B0A41-225E-B8F3-F155-CC5BD4E0ACA2}"/>
              </a:ext>
            </a:extLst>
          </p:cNvPr>
          <p:cNvSpPr txBox="1">
            <a:spLocks/>
          </p:cNvSpPr>
          <p:nvPr/>
        </p:nvSpPr>
        <p:spPr>
          <a:xfrm>
            <a:off x="437291" y="1263560"/>
            <a:ext cx="8221680" cy="765265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>
            <a:noAutofit/>
          </a:bodyPr>
          <a:lstStyle>
            <a:lvl1pPr marL="342720" marR="0" indent="-342720" algn="l" rtl="0" hangingPunct="0">
              <a:lnSpc>
                <a:spcPct val="102000"/>
              </a:lnSpc>
              <a:spcBef>
                <a:spcPts val="0"/>
              </a:spcBef>
              <a:spcAft>
                <a:spcPts val="1423"/>
              </a:spcAft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pt-PT" sz="2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en-US" sz="1800" dirty="0">
                <a:latin typeface="Calibri"/>
                <a:ea typeface="SimSun"/>
                <a:cs typeface="Times New Roman"/>
              </a:rPr>
              <a:t>De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seguida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, é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possível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visualisar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a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alteração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da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reta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ao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longo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do tempo, a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cada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 3 </a:t>
            </a:r>
            <a:r>
              <a:rPr lang="en-US" sz="1800" dirty="0" err="1">
                <a:latin typeface="Calibri"/>
                <a:ea typeface="SimSun"/>
                <a:cs typeface="Times New Roman"/>
              </a:rPr>
              <a:t>iterações</a:t>
            </a:r>
            <a:r>
              <a:rPr lang="en-US" sz="1800" dirty="0">
                <a:latin typeface="Calibri"/>
                <a:ea typeface="SimSun"/>
                <a:cs typeface="Times New Roman"/>
              </a:rPr>
              <a:t>.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AD9E8EE-CB49-8725-E023-038206CF9320}"/>
              </a:ext>
            </a:extLst>
          </p:cNvPr>
          <p:cNvSpPr txBox="1">
            <a:spLocks/>
          </p:cNvSpPr>
          <p:nvPr/>
        </p:nvSpPr>
        <p:spPr>
          <a:xfrm>
            <a:off x="2984016" y="57344"/>
            <a:ext cx="4205215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 hangingPunct="0">
              <a:spcAft>
                <a:spcPts val="283"/>
              </a:spcAft>
              <a:buClr>
                <a:srgbClr val="000000"/>
              </a:buClr>
              <a:buSzPct val="8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2400" b="1" dirty="0" err="1">
                <a:solidFill>
                  <a:schemeClr val="bg1"/>
                </a:solidFill>
              </a:rPr>
              <a:t>Programa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em</a:t>
            </a:r>
            <a:r>
              <a:rPr lang="en-US" sz="2400" b="1" dirty="0">
                <a:solidFill>
                  <a:schemeClr val="bg1"/>
                </a:solidFill>
              </a:rPr>
              <a:t> Python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77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EF2F-CC9B-9C86-AE53-CA8407DE74FA}"/>
              </a:ext>
            </a:extLst>
          </p:cNvPr>
          <p:cNvSpPr/>
          <p:nvPr/>
        </p:nvSpPr>
        <p:spPr>
          <a:xfrm>
            <a:off x="7431930" y="-46408"/>
            <a:ext cx="1712069" cy="14494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DF157C-99F6-90D5-35FA-67FADEEE7F23}"/>
              </a:ext>
            </a:extLst>
          </p:cNvPr>
          <p:cNvSpPr/>
          <p:nvPr/>
        </p:nvSpPr>
        <p:spPr>
          <a:xfrm>
            <a:off x="0" y="651753"/>
            <a:ext cx="9144000" cy="6206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8FDA02-6C3E-BB0C-E89E-EE4B6A2327C0}"/>
              </a:ext>
            </a:extLst>
          </p:cNvPr>
          <p:cNvSpPr txBox="1">
            <a:spLocks/>
          </p:cNvSpPr>
          <p:nvPr/>
        </p:nvSpPr>
        <p:spPr>
          <a:xfrm>
            <a:off x="2127981" y="26209"/>
            <a:ext cx="6159984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Vídeo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demonstrativo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de </a:t>
            </a:r>
            <a:r>
              <a:rPr lang="en-US" sz="2400" b="1" err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uma</a:t>
            </a:r>
            <a:r>
              <a:rPr lang="en-US" sz="2400" b="1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rede neural</a:t>
            </a:r>
          </a:p>
          <a:p>
            <a:pPr algn="ctr"/>
            <a:endParaRPr lang="pt-BR" sz="2400" b="1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5" name="Retângulo 6">
            <a:extLst>
              <a:ext uri="{FF2B5EF4-FFF2-40B4-BE49-F238E27FC236}">
                <a16:creationId xmlns:a16="http://schemas.microsoft.com/office/drawing/2014/main" id="{60954B6E-A0FF-615C-0E4B-E1813C3EC8D2}"/>
              </a:ext>
            </a:extLst>
          </p:cNvPr>
          <p:cNvSpPr/>
          <p:nvPr/>
        </p:nvSpPr>
        <p:spPr>
          <a:xfrm>
            <a:off x="6812559" y="6683564"/>
            <a:ext cx="2378856" cy="27699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9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900">
                <a:solidFill>
                  <a:schemeClr val="bg1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ttps://www.youtube.com/watch?v=aircAruvnKk</a:t>
            </a:r>
            <a:endParaRPr lang="en-US" sz="900">
              <a:solidFill>
                <a:schemeClr val="bg1"/>
              </a:solidFill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PT" sz="9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aixaDeTexto 4">
            <a:extLst>
              <a:ext uri="{FF2B5EF4-FFF2-40B4-BE49-F238E27FC236}">
                <a16:creationId xmlns:a16="http://schemas.microsoft.com/office/drawing/2014/main" id="{0B3CAB19-5606-8F7C-B6E2-8FEEF1D6AC21}"/>
              </a:ext>
            </a:extLst>
          </p:cNvPr>
          <p:cNvSpPr txBox="1"/>
          <p:nvPr/>
        </p:nvSpPr>
        <p:spPr>
          <a:xfrm>
            <a:off x="8613648" y="6306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25433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5E7E1644-DD50-CC4D-FC61-D86F3501A353}"/>
              </a:ext>
            </a:extLst>
          </p:cNvPr>
          <p:cNvSpPr/>
          <p:nvPr/>
        </p:nvSpPr>
        <p:spPr>
          <a:xfrm rot="456002">
            <a:off x="5076926" y="744660"/>
            <a:ext cx="4014473" cy="2781976"/>
          </a:xfrm>
          <a:prstGeom prst="cloudCallout">
            <a:avLst>
              <a:gd name="adj1" fmla="val -39641"/>
              <a:gd name="adj2" fmla="val 961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0B143-AF4E-B8B6-A03F-BC20EF33F436}"/>
              </a:ext>
            </a:extLst>
          </p:cNvPr>
          <p:cNvSpPr/>
          <p:nvPr/>
        </p:nvSpPr>
        <p:spPr>
          <a:xfrm>
            <a:off x="521213" y="3624008"/>
            <a:ext cx="1766760" cy="1392645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49337D-447A-3746-0D30-621436B62727}"/>
              </a:ext>
            </a:extLst>
          </p:cNvPr>
          <p:cNvSpPr/>
          <p:nvPr/>
        </p:nvSpPr>
        <p:spPr>
          <a:xfrm>
            <a:off x="398398" y="5270690"/>
            <a:ext cx="1599249" cy="1503736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6673752-6F10-7C0A-1BCB-B135EC1A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45" y="892431"/>
            <a:ext cx="4678697" cy="201624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Tendo em conta o seguinte problema: Uma pessoa quer ir viajar para outro país, mas para tal necessita de dinheiro e tempo (entradas). Para tomarmos a decisão de viajar precisamos de saber se temos dinheiro e tempo para o podermos fazer. Se tivermos ambas então vamos viajar, se não tivermos uma delas, então não podemos fazê-lo.</a:t>
            </a:r>
            <a:endParaRPr lang="pt-PT" sz="1800">
              <a:cs typeface="Times New Roman"/>
            </a:endParaRPr>
          </a:p>
          <a:p>
            <a:pPr marL="342265" indent="-342265"/>
            <a:endParaRPr lang="pt-PT">
              <a:cs typeface="Calibri" pitchFamily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AD87A3-760E-DE58-90DD-10AC5875BB58}"/>
              </a:ext>
            </a:extLst>
          </p:cNvPr>
          <p:cNvSpPr txBox="1"/>
          <p:nvPr/>
        </p:nvSpPr>
        <p:spPr>
          <a:xfrm>
            <a:off x="766223" y="6300661"/>
            <a:ext cx="82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Tempo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5D855B-21D8-8324-143E-9DF1D570E5B6}"/>
              </a:ext>
            </a:extLst>
          </p:cNvPr>
          <p:cNvSpPr txBox="1"/>
          <p:nvPr/>
        </p:nvSpPr>
        <p:spPr>
          <a:xfrm>
            <a:off x="897350" y="4595221"/>
            <a:ext cx="11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Dinheiro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F9B2230-EF11-8872-9E9D-02CACDD34C29}"/>
              </a:ext>
            </a:extLst>
          </p:cNvPr>
          <p:cNvCxnSpPr>
            <a:cxnSpLocks/>
          </p:cNvCxnSpPr>
          <p:nvPr/>
        </p:nvCxnSpPr>
        <p:spPr>
          <a:xfrm flipV="1">
            <a:off x="2239713" y="5529802"/>
            <a:ext cx="1741246" cy="4970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114FC98-8822-15C2-EC98-314B5698FF8C}"/>
              </a:ext>
            </a:extLst>
          </p:cNvPr>
          <p:cNvCxnSpPr>
            <a:cxnSpLocks/>
          </p:cNvCxnSpPr>
          <p:nvPr/>
        </p:nvCxnSpPr>
        <p:spPr>
          <a:xfrm>
            <a:off x="2569467" y="4127613"/>
            <a:ext cx="1481444" cy="4735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359D11-4454-0D8D-4B24-79312CA36410}"/>
              </a:ext>
            </a:extLst>
          </p:cNvPr>
          <p:cNvSpPr txBox="1"/>
          <p:nvPr/>
        </p:nvSpPr>
        <p:spPr>
          <a:xfrm rot="20563296">
            <a:off x="2469034" y="5364493"/>
            <a:ext cx="104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E46834-53C3-DADE-ADC6-2CB10EEB71A5}"/>
              </a:ext>
            </a:extLst>
          </p:cNvPr>
          <p:cNvSpPr txBox="1"/>
          <p:nvPr/>
        </p:nvSpPr>
        <p:spPr>
          <a:xfrm rot="1287544">
            <a:off x="2911894" y="3996557"/>
            <a:ext cx="122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Sim/Não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F1D546A-78C9-0B40-3EA3-AE00DEDAE43C}"/>
              </a:ext>
            </a:extLst>
          </p:cNvPr>
          <p:cNvSpPr txBox="1"/>
          <p:nvPr/>
        </p:nvSpPr>
        <p:spPr>
          <a:xfrm>
            <a:off x="4463500" y="5695397"/>
            <a:ext cx="110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Decisão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8937086-11BC-7280-0BBC-7913449CF74B}"/>
              </a:ext>
            </a:extLst>
          </p:cNvPr>
          <p:cNvCxnSpPr>
            <a:cxnSpLocks/>
          </p:cNvCxnSpPr>
          <p:nvPr/>
        </p:nvCxnSpPr>
        <p:spPr>
          <a:xfrm flipV="1">
            <a:off x="5952177" y="4177413"/>
            <a:ext cx="1131985" cy="5232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17174D-4973-6B5B-CAE0-F42CAA80EA62}"/>
              </a:ext>
            </a:extLst>
          </p:cNvPr>
          <p:cNvSpPr txBox="1"/>
          <p:nvPr/>
        </p:nvSpPr>
        <p:spPr>
          <a:xfrm rot="20400000">
            <a:off x="6154907" y="4125440"/>
            <a:ext cx="5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</a:t>
            </a:r>
          </a:p>
        </p:txBody>
      </p: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CF70E4AC-3A2C-7D01-BFD6-19C216EA1375}"/>
              </a:ext>
            </a:extLst>
          </p:cNvPr>
          <p:cNvCxnSpPr>
            <a:cxnSpLocks/>
          </p:cNvCxnSpPr>
          <p:nvPr/>
        </p:nvCxnSpPr>
        <p:spPr>
          <a:xfrm>
            <a:off x="6015868" y="5529802"/>
            <a:ext cx="1080436" cy="3050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8AEA9B7-A0A8-5492-72B8-68911E9D5F16}"/>
              </a:ext>
            </a:extLst>
          </p:cNvPr>
          <p:cNvSpPr txBox="1"/>
          <p:nvPr/>
        </p:nvSpPr>
        <p:spPr>
          <a:xfrm rot="1056277">
            <a:off x="6262358" y="5318011"/>
            <a:ext cx="60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Não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C82ED09-D3EC-27A8-333A-3E7BAF56D12D}"/>
              </a:ext>
            </a:extLst>
          </p:cNvPr>
          <p:cNvSpPr txBox="1"/>
          <p:nvPr/>
        </p:nvSpPr>
        <p:spPr>
          <a:xfrm>
            <a:off x="7197558" y="6124490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Fica em casa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13B8AE-E9DA-FBDE-D813-733D9E7AC2C1}"/>
              </a:ext>
            </a:extLst>
          </p:cNvPr>
          <p:cNvSpPr txBox="1"/>
          <p:nvPr/>
        </p:nvSpPr>
        <p:spPr>
          <a:xfrm>
            <a:off x="7490870" y="4563202"/>
            <a:ext cx="111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Vai viajar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405D8C4-8BF5-501B-8F06-6B4511E37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97510"/>
              </p:ext>
            </p:extLst>
          </p:nvPr>
        </p:nvGraphicFramePr>
        <p:xfrm>
          <a:off x="5819022" y="1151051"/>
          <a:ext cx="256164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072">
                  <a:extLst>
                    <a:ext uri="{9D8B030D-6E8A-4147-A177-3AD203B41FA5}">
                      <a16:colId xmlns:a16="http://schemas.microsoft.com/office/drawing/2014/main" val="3736547517"/>
                    </a:ext>
                  </a:extLst>
                </a:gridCol>
                <a:gridCol w="757160">
                  <a:extLst>
                    <a:ext uri="{9D8B030D-6E8A-4147-A177-3AD203B41FA5}">
                      <a16:colId xmlns:a16="http://schemas.microsoft.com/office/drawing/2014/main" val="985173382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783496470"/>
                    </a:ext>
                  </a:extLst>
                </a:gridCol>
              </a:tblGrid>
              <a:tr h="283724">
                <a:tc>
                  <a:txBody>
                    <a:bodyPr/>
                    <a:lstStyle/>
                    <a:p>
                      <a:r>
                        <a:rPr lang="en-US" sz="1400" b="1" kern="120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Dinheiro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400" b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Tempo</a:t>
                      </a:r>
                      <a:endParaRPr lang="en-US" sz="14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Resultado</a:t>
                      </a:r>
                      <a:endParaRPr 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40151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76026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4656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58309"/>
                  </a:ext>
                </a:extLst>
              </a:tr>
              <a:tr h="2837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X</a:t>
                      </a:r>
                      <a:endParaRPr lang="en-US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328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B4D9B9-DBAD-3C69-A3B3-11928601820B}"/>
              </a:ext>
            </a:extLst>
          </p:cNvPr>
          <p:cNvSpPr txBox="1"/>
          <p:nvPr/>
        </p:nvSpPr>
        <p:spPr>
          <a:xfrm>
            <a:off x="6145237" y="2692615"/>
            <a:ext cx="19842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Tabela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verdade</a:t>
            </a:r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50D1FD-DB2C-2E43-39B8-8E3027D7F778}"/>
              </a:ext>
            </a:extLst>
          </p:cNvPr>
          <p:cNvSpPr txBox="1"/>
          <p:nvPr/>
        </p:nvSpPr>
        <p:spPr>
          <a:xfrm>
            <a:off x="8613647" y="6300661"/>
            <a:ext cx="26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  <p:pic>
        <p:nvPicPr>
          <p:cNvPr id="20" name="Gráfico 19" descr="Moedas destaque">
            <a:extLst>
              <a:ext uri="{FF2B5EF4-FFF2-40B4-BE49-F238E27FC236}">
                <a16:creationId xmlns:a16="http://schemas.microsoft.com/office/drawing/2014/main" id="{E23F0D41-1C6D-3560-1D21-EB2E217FF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438" y="4018503"/>
            <a:ext cx="675469" cy="675469"/>
          </a:xfrm>
          <a:prstGeom prst="rect">
            <a:avLst/>
          </a:prstGeom>
        </p:spPr>
      </p:pic>
      <p:pic>
        <p:nvPicPr>
          <p:cNvPr id="40" name="Gráfico 39" descr="Transferência1 destaque">
            <a:extLst>
              <a:ext uri="{FF2B5EF4-FFF2-40B4-BE49-F238E27FC236}">
                <a16:creationId xmlns:a16="http://schemas.microsoft.com/office/drawing/2014/main" id="{DF4B0F7E-49AC-9B2E-DDA4-DC3C317070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789"/>
          <a:stretch/>
        </p:blipFill>
        <p:spPr>
          <a:xfrm>
            <a:off x="1266823" y="3664243"/>
            <a:ext cx="873864" cy="1089468"/>
          </a:xfrm>
          <a:prstGeom prst="rect">
            <a:avLst/>
          </a:prstGeom>
        </p:spPr>
      </p:pic>
      <p:pic>
        <p:nvPicPr>
          <p:cNvPr id="42" name="Gráfico 41" descr="Casa com preenchimento sólido">
            <a:extLst>
              <a:ext uri="{FF2B5EF4-FFF2-40B4-BE49-F238E27FC236}">
                <a16:creationId xmlns:a16="http://schemas.microsoft.com/office/drawing/2014/main" id="{54769E10-CAE8-4DDA-39D0-FE84F81F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608" y="5350059"/>
            <a:ext cx="914400" cy="914400"/>
          </a:xfrm>
          <a:prstGeom prst="rect">
            <a:avLst/>
          </a:prstGeom>
        </p:spPr>
      </p:pic>
      <p:pic>
        <p:nvPicPr>
          <p:cNvPr id="47" name="Gráfico 46" descr="Descolagem destaque">
            <a:extLst>
              <a:ext uri="{FF2B5EF4-FFF2-40B4-BE49-F238E27FC236}">
                <a16:creationId xmlns:a16="http://schemas.microsoft.com/office/drawing/2014/main" id="{6A95A395-C39B-2A7C-32F8-A293D681E2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31585"/>
          <a:stretch/>
        </p:blipFill>
        <p:spPr>
          <a:xfrm>
            <a:off x="7197558" y="3619419"/>
            <a:ext cx="1405637" cy="96166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7C6D807A-FEFA-9BC6-39C1-66828C9A3990}"/>
              </a:ext>
            </a:extLst>
          </p:cNvPr>
          <p:cNvSpPr/>
          <p:nvPr/>
        </p:nvSpPr>
        <p:spPr>
          <a:xfrm>
            <a:off x="7144510" y="3568486"/>
            <a:ext cx="1599250" cy="143273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7B9D5C-37FD-76FE-5468-39CF92CDEF16}"/>
              </a:ext>
            </a:extLst>
          </p:cNvPr>
          <p:cNvSpPr/>
          <p:nvPr/>
        </p:nvSpPr>
        <p:spPr>
          <a:xfrm>
            <a:off x="7084162" y="5298586"/>
            <a:ext cx="1599250" cy="14327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Gráfico 50" descr="Pessoa confusa destaque">
            <a:extLst>
              <a:ext uri="{FF2B5EF4-FFF2-40B4-BE49-F238E27FC236}">
                <a16:creationId xmlns:a16="http://schemas.microsoft.com/office/drawing/2014/main" id="{5E6FBB8F-CB36-3B41-5FA8-9817B4505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96153" y="4546470"/>
            <a:ext cx="1222979" cy="1222979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97128B7F-013B-321F-7730-B738ADCB9C77}"/>
              </a:ext>
            </a:extLst>
          </p:cNvPr>
          <p:cNvSpPr/>
          <p:nvPr/>
        </p:nvSpPr>
        <p:spPr>
          <a:xfrm>
            <a:off x="4030904" y="4353448"/>
            <a:ext cx="1794503" cy="177104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4" name="Gráfico 53" descr="Relógio com preenchimento sólido">
            <a:extLst>
              <a:ext uri="{FF2B5EF4-FFF2-40B4-BE49-F238E27FC236}">
                <a16:creationId xmlns:a16="http://schemas.microsoft.com/office/drawing/2014/main" id="{3D101ECE-286B-FD77-2CEF-1AADE93FBA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2278" y="5385148"/>
            <a:ext cx="1113273" cy="96754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E967A31-BF29-1E8A-4356-4D6A2E4046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>
                <a:solidFill>
                  <a:schemeClr val="bg1"/>
                </a:solidFill>
              </a:rPr>
              <a:t>Exemplo de uma decisão</a:t>
            </a:r>
            <a:endParaRPr lang="pt-B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E73172-8BDC-0BFA-7448-01090E551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9"/>
          <a:stretch/>
        </p:blipFill>
        <p:spPr>
          <a:xfrm>
            <a:off x="6328684" y="2269334"/>
            <a:ext cx="2602524" cy="19559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C1BFCC-8973-3AEA-B62D-8D0C421A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0" r="37975"/>
          <a:stretch/>
        </p:blipFill>
        <p:spPr>
          <a:xfrm>
            <a:off x="3078814" y="1865837"/>
            <a:ext cx="2935770" cy="23594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B84021-9B4A-1225-3A07-556B4B98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92"/>
          <a:stretch/>
        </p:blipFill>
        <p:spPr>
          <a:xfrm>
            <a:off x="27550" y="1956961"/>
            <a:ext cx="2774770" cy="254651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FA92F8-F9A8-2540-E045-42DDC81A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5" y="1229259"/>
            <a:ext cx="8993684" cy="732791"/>
          </a:xfrm>
        </p:spPr>
        <p:txBody>
          <a:bodyPr/>
          <a:lstStyle/>
          <a:p>
            <a:pPr marL="0" indent="0"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dirty="0">
                <a:latin typeface="Calibri"/>
                <a:ea typeface="SimSun"/>
                <a:cs typeface="Calibri"/>
              </a:rPr>
              <a:t>A Inteligência Artificial pode ser construída em 3 categorias: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3E29EC94-8581-2C43-B82F-071B41F4620E}"/>
              </a:ext>
            </a:extLst>
          </p:cNvPr>
          <p:cNvCxnSpPr/>
          <p:nvPr/>
        </p:nvCxnSpPr>
        <p:spPr>
          <a:xfrm>
            <a:off x="2928211" y="2269334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BB34BA0D-F2DD-8E75-FB19-DEAF67A480EF}"/>
              </a:ext>
            </a:extLst>
          </p:cNvPr>
          <p:cNvCxnSpPr/>
          <p:nvPr/>
        </p:nvCxnSpPr>
        <p:spPr>
          <a:xfrm>
            <a:off x="6025525" y="2351630"/>
            <a:ext cx="0" cy="3439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6E2914-FCB1-FA4C-BADF-DD4491F8F4C7}"/>
              </a:ext>
            </a:extLst>
          </p:cNvPr>
          <p:cNvSpPr txBox="1"/>
          <p:nvPr/>
        </p:nvSpPr>
        <p:spPr>
          <a:xfrm>
            <a:off x="337333" y="4134144"/>
            <a:ext cx="214251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b="1" dirty="0"/>
              <a:t>Inteligência Artificial</a:t>
            </a:r>
            <a:endParaRPr lang="en-US" b="1" dirty="0"/>
          </a:p>
          <a:p>
            <a:endParaRPr lang="pt-PT" b="1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1D09CCF-9803-F0E2-9C22-AA6E1D23E1F7}"/>
              </a:ext>
            </a:extLst>
          </p:cNvPr>
          <p:cNvSpPr txBox="1"/>
          <p:nvPr/>
        </p:nvSpPr>
        <p:spPr>
          <a:xfrm>
            <a:off x="3644696" y="4134144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Machine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F2C0E3-52C6-03E6-DD7A-A78B433853D6}"/>
              </a:ext>
            </a:extLst>
          </p:cNvPr>
          <p:cNvSpPr txBox="1"/>
          <p:nvPr/>
        </p:nvSpPr>
        <p:spPr>
          <a:xfrm>
            <a:off x="6580466" y="413414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err="1"/>
              <a:t>Deep</a:t>
            </a:r>
            <a:r>
              <a:rPr lang="pt-PT" b="1"/>
              <a:t> </a:t>
            </a:r>
            <a:r>
              <a:rPr lang="pt-PT" b="1" err="1"/>
              <a:t>Learning</a:t>
            </a:r>
            <a:endParaRPr lang="pt-PT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541FD2-D002-4EB6-CAA0-E6BD75336318}"/>
              </a:ext>
            </a:extLst>
          </p:cNvPr>
          <p:cNvSpPr txBox="1"/>
          <p:nvPr/>
        </p:nvSpPr>
        <p:spPr>
          <a:xfrm>
            <a:off x="391968" y="4645132"/>
            <a:ext cx="229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Processa a informação e os dados e obtém uma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067AE0-99F9-2CE9-97EC-0E5F81AA0453}"/>
              </a:ext>
            </a:extLst>
          </p:cNvPr>
          <p:cNvSpPr txBox="1"/>
          <p:nvPr/>
        </p:nvSpPr>
        <p:spPr>
          <a:xfrm>
            <a:off x="3397660" y="4645132"/>
            <a:ext cx="2290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Reconhece padrões e aprende-os de forma a saber quando deve ser utilizada essa informação.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115DB8-7310-96BD-4894-5FDA9507CD68}"/>
              </a:ext>
            </a:extLst>
          </p:cNvPr>
          <p:cNvSpPr txBox="1"/>
          <p:nvPr/>
        </p:nvSpPr>
        <p:spPr>
          <a:xfrm>
            <a:off x="6363233" y="4645132"/>
            <a:ext cx="229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/>
              <a:t>Prevê o que pode vir a acontecer.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D61C27-D280-5A93-841E-B5BAAC8920A9}"/>
              </a:ext>
            </a:extLst>
          </p:cNvPr>
          <p:cNvSpPr txBox="1"/>
          <p:nvPr/>
        </p:nvSpPr>
        <p:spPr>
          <a:xfrm>
            <a:off x="27550" y="6689471"/>
            <a:ext cx="3424014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pt-PT" dirty="0"/>
              <a:t>https://www.sas.com/pt_br/insights/analytics/inteligencia-artificial.html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9D413C-D0FD-59C7-59EA-2587FFE0FE63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6</a:t>
            </a:r>
          </a:p>
          <a:p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B0E681-9367-0018-1CC7-4B7A482B10BF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 dirty="0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 Inteligência Artificial</a:t>
            </a:r>
            <a:endParaRPr lang="pt-BR" sz="2400" b="1" dirty="0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152AE7D-87D9-2D6C-9736-539F77F2524B}"/>
              </a:ext>
            </a:extLst>
          </p:cNvPr>
          <p:cNvSpPr txBox="1">
            <a:spLocks/>
          </p:cNvSpPr>
          <p:nvPr/>
        </p:nvSpPr>
        <p:spPr>
          <a:xfrm>
            <a:off x="2093317" y="26209"/>
            <a:ext cx="7010277" cy="673200"/>
          </a:xfrm>
          <a:prstGeom prst="rect">
            <a:avLst/>
          </a:prstGeom>
          <a:noFill/>
          <a:ln>
            <a:noFill/>
          </a:ln>
        </p:spPr>
        <p:txBody>
          <a:bodyPr vert="horz" lIns="90000" tIns="91440" rIns="90000" bIns="46800" anchor="t" anchorCtr="0" compatLnSpc="1"/>
          <a:lstStyle>
            <a:lvl1pPr marL="0" marR="0" indent="0" algn="l" rtl="0" hangingPunct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pt-PT" sz="1800" b="0" i="0" u="none" strike="noStrike" kern="1200" cap="none" baseline="0">
                <a:ln>
                  <a:noFill/>
                </a:ln>
                <a:solidFill>
                  <a:srgbClr val="000000"/>
                </a:solidFill>
                <a:latin typeface="Calibri" pitchFamily="2"/>
                <a:ea typeface="SimSun" pitchFamily="2"/>
              </a:defRPr>
            </a:lvl1pPr>
          </a:lstStyle>
          <a:p>
            <a:pPr algn="ctr"/>
            <a:r>
              <a:rPr lang="pt-PT" sz="2400" b="1" dirty="0">
                <a:solidFill>
                  <a:schemeClr val="bg1"/>
                </a:solidFill>
                <a:latin typeface="Calibri"/>
                <a:ea typeface="SimSun"/>
                <a:cs typeface="Calibri"/>
              </a:rPr>
              <a:t>Inteligência Artificial</a:t>
            </a:r>
            <a:endParaRPr lang="pt-BR" sz="2400" b="1" dirty="0">
              <a:solidFill>
                <a:schemeClr val="bg1"/>
              </a:solidFill>
              <a:latin typeface="Calibri"/>
              <a:ea typeface="SimSun"/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8749CF-36DC-69D9-FD03-31B0A5C0AD4D}"/>
              </a:ext>
            </a:extLst>
          </p:cNvPr>
          <p:cNvSpPr/>
          <p:nvPr/>
        </p:nvSpPr>
        <p:spPr>
          <a:xfrm>
            <a:off x="539477" y="1401591"/>
            <a:ext cx="7753120" cy="4916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97EDAB-82EA-2B96-F11A-2E11D5874F61}"/>
              </a:ext>
            </a:extLst>
          </p:cNvPr>
          <p:cNvSpPr/>
          <p:nvPr/>
        </p:nvSpPr>
        <p:spPr>
          <a:xfrm>
            <a:off x="2095609" y="2489506"/>
            <a:ext cx="5742542" cy="36906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E5779A-CF4F-901A-80B2-3B13CDE676BA}"/>
              </a:ext>
            </a:extLst>
          </p:cNvPr>
          <p:cNvSpPr/>
          <p:nvPr/>
        </p:nvSpPr>
        <p:spPr>
          <a:xfrm>
            <a:off x="3679283" y="3976782"/>
            <a:ext cx="3318833" cy="20656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10">
            <a:extLst>
              <a:ext uri="{FF2B5EF4-FFF2-40B4-BE49-F238E27FC236}">
                <a16:creationId xmlns:a16="http://schemas.microsoft.com/office/drawing/2014/main" id="{697201C6-0357-7912-5C40-6D3E2C11AFDB}"/>
              </a:ext>
            </a:extLst>
          </p:cNvPr>
          <p:cNvSpPr txBox="1"/>
          <p:nvPr/>
        </p:nvSpPr>
        <p:spPr>
          <a:xfrm>
            <a:off x="2334140" y="1793060"/>
            <a:ext cx="368363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3200" b="1" dirty="0"/>
              <a:t>Inteligência Artificial</a:t>
            </a:r>
            <a:endParaRPr lang="en-US" sz="3200" b="1">
              <a:cs typeface="Calibri"/>
            </a:endParaRPr>
          </a:p>
          <a:p>
            <a:endParaRPr lang="pt-PT" sz="3200" b="1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48F43D-24C8-3A37-1AFD-F387AA09F13E}"/>
              </a:ext>
            </a:extLst>
          </p:cNvPr>
          <p:cNvSpPr txBox="1"/>
          <p:nvPr/>
        </p:nvSpPr>
        <p:spPr>
          <a:xfrm>
            <a:off x="3369275" y="3128855"/>
            <a:ext cx="438122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3200" b="1" dirty="0" err="1"/>
              <a:t>Machine</a:t>
            </a:r>
            <a:r>
              <a:rPr lang="pt-PT" sz="3200" b="1" dirty="0"/>
              <a:t> </a:t>
            </a:r>
            <a:r>
              <a:rPr lang="pt-PT" sz="3200" b="1" dirty="0" err="1"/>
              <a:t>Learning</a:t>
            </a:r>
            <a:endParaRPr lang="pt-PT" sz="3200" b="1" dirty="0"/>
          </a:p>
        </p:txBody>
      </p:sp>
      <p:sp>
        <p:nvSpPr>
          <p:cNvPr id="15" name="CaixaDeTexto 13">
            <a:extLst>
              <a:ext uri="{FF2B5EF4-FFF2-40B4-BE49-F238E27FC236}">
                <a16:creationId xmlns:a16="http://schemas.microsoft.com/office/drawing/2014/main" id="{AF65C40D-CE2A-4A57-2354-76E378A01295}"/>
              </a:ext>
            </a:extLst>
          </p:cNvPr>
          <p:cNvSpPr txBox="1"/>
          <p:nvPr/>
        </p:nvSpPr>
        <p:spPr>
          <a:xfrm>
            <a:off x="4101671" y="4574819"/>
            <a:ext cx="263084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3200" b="1" dirty="0" err="1"/>
              <a:t>Deep</a:t>
            </a:r>
            <a:r>
              <a:rPr lang="pt-PT" sz="3200" b="1" dirty="0"/>
              <a:t> </a:t>
            </a:r>
            <a:r>
              <a:rPr lang="pt-PT" sz="3200" b="1" dirty="0" err="1"/>
              <a:t>Learning</a:t>
            </a:r>
            <a:endParaRPr lang="pt-PT" sz="3200" b="1" dirty="0"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5147B2-D7D5-B12F-41FB-3B0AA67A0EBF}"/>
              </a:ext>
            </a:extLst>
          </p:cNvPr>
          <p:cNvSpPr txBox="1"/>
          <p:nvPr/>
        </p:nvSpPr>
        <p:spPr>
          <a:xfrm>
            <a:off x="8613648" y="6306087"/>
            <a:ext cx="301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7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49302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934</TotalTime>
  <Words>6522</Words>
  <Application>Microsoft Office PowerPoint</Application>
  <PresentationFormat>On-screen Show (4:3)</PresentationFormat>
  <Paragraphs>897</Paragraphs>
  <Slides>69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Arial,Sans-Serif</vt:lpstr>
      <vt:lpstr>Calibri</vt:lpstr>
      <vt:lpstr>Cambria Math</vt:lpstr>
      <vt:lpstr>Courier New</vt:lpstr>
      <vt:lpstr>Liberation Sans</vt:lpstr>
      <vt:lpstr>Symbol</vt:lpstr>
      <vt:lpstr>Times New Roman</vt:lpstr>
      <vt:lpstr>Title1</vt:lpstr>
      <vt:lpstr>Bitmap Image</vt:lpstr>
      <vt:lpstr>PowerPoint Presentation</vt:lpstr>
      <vt:lpstr>Conteúdo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é o Bias?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 Template</dc:title>
  <cp:lastModifiedBy>Francisco António Lisboa Guarda</cp:lastModifiedBy>
  <cp:revision>170</cp:revision>
  <dcterms:created xsi:type="dcterms:W3CDTF">2016-02-25T12:35:54Z</dcterms:created>
  <dcterms:modified xsi:type="dcterms:W3CDTF">2023-03-04T17:04:31Z</dcterms:modified>
</cp:coreProperties>
</file>